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  <p:sldMasterId id="2147484005" r:id="rId2"/>
  </p:sldMasterIdLst>
  <p:notesMasterIdLst>
    <p:notesMasterId r:id="rId38"/>
  </p:notesMasterIdLst>
  <p:handoutMasterIdLst>
    <p:handoutMasterId r:id="rId39"/>
  </p:handoutMasterIdLst>
  <p:sldIdLst>
    <p:sldId id="279" r:id="rId3"/>
    <p:sldId id="256" r:id="rId4"/>
    <p:sldId id="257" r:id="rId5"/>
    <p:sldId id="258" r:id="rId6"/>
    <p:sldId id="259" r:id="rId7"/>
    <p:sldId id="260" r:id="rId8"/>
    <p:sldId id="284" r:id="rId9"/>
    <p:sldId id="263" r:id="rId10"/>
    <p:sldId id="262" r:id="rId11"/>
    <p:sldId id="261" r:id="rId12"/>
    <p:sldId id="293" r:id="rId13"/>
    <p:sldId id="265" r:id="rId14"/>
    <p:sldId id="266" r:id="rId15"/>
    <p:sldId id="267" r:id="rId16"/>
    <p:sldId id="268" r:id="rId17"/>
    <p:sldId id="270" r:id="rId18"/>
    <p:sldId id="295" r:id="rId19"/>
    <p:sldId id="296" r:id="rId20"/>
    <p:sldId id="291" r:id="rId21"/>
    <p:sldId id="292" r:id="rId22"/>
    <p:sldId id="272" r:id="rId23"/>
    <p:sldId id="273" r:id="rId24"/>
    <p:sldId id="271" r:id="rId25"/>
    <p:sldId id="269" r:id="rId26"/>
    <p:sldId id="274" r:id="rId27"/>
    <p:sldId id="289" r:id="rId28"/>
    <p:sldId id="277" r:id="rId29"/>
    <p:sldId id="278" r:id="rId30"/>
    <p:sldId id="282" r:id="rId31"/>
    <p:sldId id="294" r:id="rId32"/>
    <p:sldId id="288" r:id="rId33"/>
    <p:sldId id="283" r:id="rId34"/>
    <p:sldId id="290" r:id="rId35"/>
    <p:sldId id="287" r:id="rId36"/>
    <p:sldId id="2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F2ABB3-2250-4EB6-BAE4-92DB0123D234}" v="128" dt="2023-11-27T18:27:40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7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McKelvey" userId="efcc4cff-712f-4568-9401-a66cf8f24173" providerId="ADAL" clId="{26381E33-BCF2-6045-B002-A30264346AF3}"/>
    <pc:docChg chg="undo custSel addSld modSld sldOrd">
      <pc:chgData name="Sean McKelvey" userId="efcc4cff-712f-4568-9401-a66cf8f24173" providerId="ADAL" clId="{26381E33-BCF2-6045-B002-A30264346AF3}" dt="2023-11-22T17:57:11.099" v="2201" actId="20577"/>
      <pc:docMkLst>
        <pc:docMk/>
      </pc:docMkLst>
      <pc:sldChg chg="addSp modSp mod modAnim">
        <pc:chgData name="Sean McKelvey" userId="efcc4cff-712f-4568-9401-a66cf8f24173" providerId="ADAL" clId="{26381E33-BCF2-6045-B002-A30264346AF3}" dt="2023-11-21T19:14:41.461" v="96" actId="166"/>
        <pc:sldMkLst>
          <pc:docMk/>
          <pc:sldMk cId="3378136390" sldId="260"/>
        </pc:sldMkLst>
        <pc:spChg chg="add mod">
          <ac:chgData name="Sean McKelvey" userId="efcc4cff-712f-4568-9401-a66cf8f24173" providerId="ADAL" clId="{26381E33-BCF2-6045-B002-A30264346AF3}" dt="2023-11-21T19:11:51.823" v="71" actId="1076"/>
          <ac:spMkLst>
            <pc:docMk/>
            <pc:sldMk cId="3378136390" sldId="260"/>
            <ac:spMk id="2" creationId="{57AF58E1-CFDC-75D8-4319-084A12825D83}"/>
          </ac:spMkLst>
        </pc:spChg>
        <pc:spChg chg="add mod">
          <ac:chgData name="Sean McKelvey" userId="efcc4cff-712f-4568-9401-a66cf8f24173" providerId="ADAL" clId="{26381E33-BCF2-6045-B002-A30264346AF3}" dt="2023-11-21T19:12:41.543" v="80" actId="166"/>
          <ac:spMkLst>
            <pc:docMk/>
            <pc:sldMk cId="3378136390" sldId="260"/>
            <ac:spMk id="3" creationId="{BD5C1AD5-DDC3-6542-0510-EA3402A9BD5D}"/>
          </ac:spMkLst>
        </pc:spChg>
        <pc:spChg chg="add mod">
          <ac:chgData name="Sean McKelvey" userId="efcc4cff-712f-4568-9401-a66cf8f24173" providerId="ADAL" clId="{26381E33-BCF2-6045-B002-A30264346AF3}" dt="2023-11-21T19:14:03.193" v="93" actId="167"/>
          <ac:spMkLst>
            <pc:docMk/>
            <pc:sldMk cId="3378136390" sldId="260"/>
            <ac:spMk id="4" creationId="{D77FEF4D-5ABD-D7EE-037A-13734EE59D96}"/>
          </ac:spMkLst>
        </pc:spChg>
        <pc:spChg chg="mod">
          <ac:chgData name="Sean McKelvey" userId="efcc4cff-712f-4568-9401-a66cf8f24173" providerId="ADAL" clId="{26381E33-BCF2-6045-B002-A30264346AF3}" dt="2023-11-21T19:14:41.461" v="96" actId="166"/>
          <ac:spMkLst>
            <pc:docMk/>
            <pc:sldMk cId="3378136390" sldId="260"/>
            <ac:spMk id="10" creationId="{4B12F427-6AE4-7264-D937-ACC4AA8E512C}"/>
          </ac:spMkLst>
        </pc:spChg>
        <pc:spChg chg="mod">
          <ac:chgData name="Sean McKelvey" userId="efcc4cff-712f-4568-9401-a66cf8f24173" providerId="ADAL" clId="{26381E33-BCF2-6045-B002-A30264346AF3}" dt="2023-11-21T19:14:41.461" v="96" actId="166"/>
          <ac:spMkLst>
            <pc:docMk/>
            <pc:sldMk cId="3378136390" sldId="260"/>
            <ac:spMk id="20" creationId="{A9A6661B-5B45-47EF-97A1-98C257D8F07F}"/>
          </ac:spMkLst>
        </pc:spChg>
      </pc:sldChg>
      <pc:sldChg chg="delSp mod">
        <pc:chgData name="Sean McKelvey" userId="efcc4cff-712f-4568-9401-a66cf8f24173" providerId="ADAL" clId="{26381E33-BCF2-6045-B002-A30264346AF3}" dt="2023-11-22T15:22:05.146" v="98" actId="478"/>
        <pc:sldMkLst>
          <pc:docMk/>
          <pc:sldMk cId="2591823320" sldId="264"/>
        </pc:sldMkLst>
        <pc:spChg chg="del">
          <ac:chgData name="Sean McKelvey" userId="efcc4cff-712f-4568-9401-a66cf8f24173" providerId="ADAL" clId="{26381E33-BCF2-6045-B002-A30264346AF3}" dt="2023-11-22T15:22:05.146" v="98" actId="478"/>
          <ac:spMkLst>
            <pc:docMk/>
            <pc:sldMk cId="2591823320" sldId="264"/>
            <ac:spMk id="4" creationId="{2466F963-8436-3877-D462-C57CEB29BE50}"/>
          </ac:spMkLst>
        </pc:spChg>
      </pc:sldChg>
      <pc:sldChg chg="delSp mod">
        <pc:chgData name="Sean McKelvey" userId="efcc4cff-712f-4568-9401-a66cf8f24173" providerId="ADAL" clId="{26381E33-BCF2-6045-B002-A30264346AF3}" dt="2023-11-22T15:20:58.857" v="97" actId="478"/>
        <pc:sldMkLst>
          <pc:docMk/>
          <pc:sldMk cId="2635798196" sldId="266"/>
        </pc:sldMkLst>
        <pc:spChg chg="del">
          <ac:chgData name="Sean McKelvey" userId="efcc4cff-712f-4568-9401-a66cf8f24173" providerId="ADAL" clId="{26381E33-BCF2-6045-B002-A30264346AF3}" dt="2023-11-22T15:20:58.857" v="97" actId="478"/>
          <ac:spMkLst>
            <pc:docMk/>
            <pc:sldMk cId="2635798196" sldId="266"/>
            <ac:spMk id="2" creationId="{F25689DD-E24B-1ECA-1AC9-098ED576A576}"/>
          </ac:spMkLst>
        </pc:spChg>
      </pc:sldChg>
      <pc:sldChg chg="delSp mod">
        <pc:chgData name="Sean McKelvey" userId="efcc4cff-712f-4568-9401-a66cf8f24173" providerId="ADAL" clId="{26381E33-BCF2-6045-B002-A30264346AF3}" dt="2023-11-22T15:23:14.806" v="99" actId="478"/>
        <pc:sldMkLst>
          <pc:docMk/>
          <pc:sldMk cId="2523996413" sldId="267"/>
        </pc:sldMkLst>
        <pc:spChg chg="del">
          <ac:chgData name="Sean McKelvey" userId="efcc4cff-712f-4568-9401-a66cf8f24173" providerId="ADAL" clId="{26381E33-BCF2-6045-B002-A30264346AF3}" dt="2023-11-22T15:23:14.806" v="99" actId="478"/>
          <ac:spMkLst>
            <pc:docMk/>
            <pc:sldMk cId="2523996413" sldId="267"/>
            <ac:spMk id="4" creationId="{E8F31C8A-4448-ACC2-8CF2-F2637DF1F829}"/>
          </ac:spMkLst>
        </pc:spChg>
      </pc:sldChg>
      <pc:sldChg chg="delSp mod">
        <pc:chgData name="Sean McKelvey" userId="efcc4cff-712f-4568-9401-a66cf8f24173" providerId="ADAL" clId="{26381E33-BCF2-6045-B002-A30264346AF3}" dt="2023-11-22T15:23:21.173" v="100" actId="478"/>
        <pc:sldMkLst>
          <pc:docMk/>
          <pc:sldMk cId="214999342" sldId="268"/>
        </pc:sldMkLst>
        <pc:spChg chg="del">
          <ac:chgData name="Sean McKelvey" userId="efcc4cff-712f-4568-9401-a66cf8f24173" providerId="ADAL" clId="{26381E33-BCF2-6045-B002-A30264346AF3}" dt="2023-11-22T15:23:21.173" v="100" actId="478"/>
          <ac:spMkLst>
            <pc:docMk/>
            <pc:sldMk cId="214999342" sldId="268"/>
            <ac:spMk id="3" creationId="{5907FE4D-C479-89A5-8C2C-22E2B496423B}"/>
          </ac:spMkLst>
        </pc:spChg>
      </pc:sldChg>
      <pc:sldChg chg="modSp mod">
        <pc:chgData name="Sean McKelvey" userId="efcc4cff-712f-4568-9401-a66cf8f24173" providerId="ADAL" clId="{26381E33-BCF2-6045-B002-A30264346AF3}" dt="2023-11-22T15:24:42.946" v="104" actId="20577"/>
        <pc:sldMkLst>
          <pc:docMk/>
          <pc:sldMk cId="4018000447" sldId="269"/>
        </pc:sldMkLst>
        <pc:spChg chg="mod">
          <ac:chgData name="Sean McKelvey" userId="efcc4cff-712f-4568-9401-a66cf8f24173" providerId="ADAL" clId="{26381E33-BCF2-6045-B002-A30264346AF3}" dt="2023-11-22T15:24:42.946" v="104" actId="20577"/>
          <ac:spMkLst>
            <pc:docMk/>
            <pc:sldMk cId="4018000447" sldId="269"/>
            <ac:spMk id="2" creationId="{9F17162F-2987-5E4C-B110-909C037D7917}"/>
          </ac:spMkLst>
        </pc:spChg>
      </pc:sldChg>
      <pc:sldChg chg="delSp mod">
        <pc:chgData name="Sean McKelvey" userId="efcc4cff-712f-4568-9401-a66cf8f24173" providerId="ADAL" clId="{26381E33-BCF2-6045-B002-A30264346AF3}" dt="2023-11-22T15:23:26.784" v="101" actId="478"/>
        <pc:sldMkLst>
          <pc:docMk/>
          <pc:sldMk cId="1394445846" sldId="270"/>
        </pc:sldMkLst>
        <pc:spChg chg="del">
          <ac:chgData name="Sean McKelvey" userId="efcc4cff-712f-4568-9401-a66cf8f24173" providerId="ADAL" clId="{26381E33-BCF2-6045-B002-A30264346AF3}" dt="2023-11-22T15:23:26.784" v="101" actId="478"/>
          <ac:spMkLst>
            <pc:docMk/>
            <pc:sldMk cId="1394445846" sldId="270"/>
            <ac:spMk id="2" creationId="{E6B3FB32-06F8-F491-B316-0ECFC516EF52}"/>
          </ac:spMkLst>
        </pc:spChg>
      </pc:sldChg>
      <pc:sldChg chg="delSp mod">
        <pc:chgData name="Sean McKelvey" userId="efcc4cff-712f-4568-9401-a66cf8f24173" providerId="ADAL" clId="{26381E33-BCF2-6045-B002-A30264346AF3}" dt="2023-11-22T15:24:49.910" v="105" actId="478"/>
        <pc:sldMkLst>
          <pc:docMk/>
          <pc:sldMk cId="1576310683" sldId="271"/>
        </pc:sldMkLst>
        <pc:spChg chg="del">
          <ac:chgData name="Sean McKelvey" userId="efcc4cff-712f-4568-9401-a66cf8f24173" providerId="ADAL" clId="{26381E33-BCF2-6045-B002-A30264346AF3}" dt="2023-11-22T15:24:49.910" v="105" actId="478"/>
          <ac:spMkLst>
            <pc:docMk/>
            <pc:sldMk cId="1576310683" sldId="271"/>
            <ac:spMk id="3" creationId="{955A5B7A-A1C0-13A8-2A78-3481C6794D51}"/>
          </ac:spMkLst>
        </pc:spChg>
      </pc:sldChg>
      <pc:sldChg chg="modSp mod">
        <pc:chgData name="Sean McKelvey" userId="efcc4cff-712f-4568-9401-a66cf8f24173" providerId="ADAL" clId="{26381E33-BCF2-6045-B002-A30264346AF3}" dt="2023-11-22T15:24:20.490" v="102" actId="20577"/>
        <pc:sldMkLst>
          <pc:docMk/>
          <pc:sldMk cId="3227831083" sldId="273"/>
        </pc:sldMkLst>
        <pc:spChg chg="mod">
          <ac:chgData name="Sean McKelvey" userId="efcc4cff-712f-4568-9401-a66cf8f24173" providerId="ADAL" clId="{26381E33-BCF2-6045-B002-A30264346AF3}" dt="2023-11-22T15:24:20.490" v="102" actId="20577"/>
          <ac:spMkLst>
            <pc:docMk/>
            <pc:sldMk cId="3227831083" sldId="273"/>
            <ac:spMk id="2" creationId="{00000000-0000-0000-0000-000000000000}"/>
          </ac:spMkLst>
        </pc:spChg>
      </pc:sldChg>
      <pc:sldChg chg="modSp mod">
        <pc:chgData name="Sean McKelvey" userId="efcc4cff-712f-4568-9401-a66cf8f24173" providerId="ADAL" clId="{26381E33-BCF2-6045-B002-A30264346AF3}" dt="2023-11-22T15:26:42.717" v="117" actId="1036"/>
        <pc:sldMkLst>
          <pc:docMk/>
          <pc:sldMk cId="2879427515" sldId="276"/>
        </pc:sldMkLst>
        <pc:graphicFrameChg chg="mod">
          <ac:chgData name="Sean McKelvey" userId="efcc4cff-712f-4568-9401-a66cf8f24173" providerId="ADAL" clId="{26381E33-BCF2-6045-B002-A30264346AF3}" dt="2023-11-22T15:26:42.717" v="117" actId="1036"/>
          <ac:graphicFrameMkLst>
            <pc:docMk/>
            <pc:sldMk cId="2879427515" sldId="276"/>
            <ac:graphicFrameMk id="5" creationId="{BF1B8076-126E-698E-5D8C-5C3E3729D134}"/>
          </ac:graphicFrameMkLst>
        </pc:graphicFrameChg>
      </pc:sldChg>
      <pc:sldChg chg="modSp mod">
        <pc:chgData name="Sean McKelvey" userId="efcc4cff-712f-4568-9401-a66cf8f24173" providerId="ADAL" clId="{26381E33-BCF2-6045-B002-A30264346AF3}" dt="2023-11-21T19:07:11.064" v="45" actId="1076"/>
        <pc:sldMkLst>
          <pc:docMk/>
          <pc:sldMk cId="79882031" sldId="279"/>
        </pc:sldMkLst>
        <pc:spChg chg="mod">
          <ac:chgData name="Sean McKelvey" userId="efcc4cff-712f-4568-9401-a66cf8f24173" providerId="ADAL" clId="{26381E33-BCF2-6045-B002-A30264346AF3}" dt="2023-11-21T19:07:11.064" v="45" actId="1076"/>
          <ac:spMkLst>
            <pc:docMk/>
            <pc:sldMk cId="79882031" sldId="279"/>
            <ac:spMk id="2" creationId="{FF3C7975-CED0-4CAC-AAE5-0F87EB4C9E7A}"/>
          </ac:spMkLst>
        </pc:spChg>
      </pc:sldChg>
      <pc:sldChg chg="addSp modSp mod ord">
        <pc:chgData name="Sean McKelvey" userId="efcc4cff-712f-4568-9401-a66cf8f24173" providerId="ADAL" clId="{26381E33-BCF2-6045-B002-A30264346AF3}" dt="2023-11-22T17:43:35.169" v="1299" actId="20577"/>
        <pc:sldMkLst>
          <pc:docMk/>
          <pc:sldMk cId="2703777783" sldId="282"/>
        </pc:sldMkLst>
        <pc:spChg chg="mod">
          <ac:chgData name="Sean McKelvey" userId="efcc4cff-712f-4568-9401-a66cf8f24173" providerId="ADAL" clId="{26381E33-BCF2-6045-B002-A30264346AF3}" dt="2023-11-22T16:39:51.969" v="205" actId="20577"/>
          <ac:spMkLst>
            <pc:docMk/>
            <pc:sldMk cId="2703777783" sldId="282"/>
            <ac:spMk id="3" creationId="{6A0A29C6-AA62-D034-D9E6-97E7116E9B87}"/>
          </ac:spMkLst>
        </pc:spChg>
        <pc:spChg chg="mod">
          <ac:chgData name="Sean McKelvey" userId="efcc4cff-712f-4568-9401-a66cf8f24173" providerId="ADAL" clId="{26381E33-BCF2-6045-B002-A30264346AF3}" dt="2023-11-22T17:43:35.169" v="1299" actId="20577"/>
          <ac:spMkLst>
            <pc:docMk/>
            <pc:sldMk cId="2703777783" sldId="282"/>
            <ac:spMk id="4" creationId="{791C7017-E94F-9053-8FB5-AF76B1FE6414}"/>
          </ac:spMkLst>
        </pc:spChg>
        <pc:spChg chg="add mod">
          <ac:chgData name="Sean McKelvey" userId="efcc4cff-712f-4568-9401-a66cf8f24173" providerId="ADAL" clId="{26381E33-BCF2-6045-B002-A30264346AF3}" dt="2023-11-22T17:22:32.959" v="884"/>
          <ac:spMkLst>
            <pc:docMk/>
            <pc:sldMk cId="2703777783" sldId="282"/>
            <ac:spMk id="5" creationId="{AA7D64AE-7625-D6BB-891E-6FE2440E2CCB}"/>
          </ac:spMkLst>
        </pc:spChg>
      </pc:sldChg>
      <pc:sldChg chg="modSp new mod">
        <pc:chgData name="Sean McKelvey" userId="efcc4cff-712f-4568-9401-a66cf8f24173" providerId="ADAL" clId="{26381E33-BCF2-6045-B002-A30264346AF3}" dt="2023-11-22T17:57:11.099" v="2201" actId="20577"/>
        <pc:sldMkLst>
          <pc:docMk/>
          <pc:sldMk cId="1964000705" sldId="283"/>
        </pc:sldMkLst>
        <pc:spChg chg="mod">
          <ac:chgData name="Sean McKelvey" userId="efcc4cff-712f-4568-9401-a66cf8f24173" providerId="ADAL" clId="{26381E33-BCF2-6045-B002-A30264346AF3}" dt="2023-11-22T17:44:33.907" v="1319" actId="20577"/>
          <ac:spMkLst>
            <pc:docMk/>
            <pc:sldMk cId="1964000705" sldId="283"/>
            <ac:spMk id="3" creationId="{A8DE0D0F-FBB4-B4A4-D44A-C5DAD7032F88}"/>
          </ac:spMkLst>
        </pc:spChg>
        <pc:spChg chg="mod">
          <ac:chgData name="Sean McKelvey" userId="efcc4cff-712f-4568-9401-a66cf8f24173" providerId="ADAL" clId="{26381E33-BCF2-6045-B002-A30264346AF3}" dt="2023-11-22T17:57:11.099" v="2201" actId="20577"/>
          <ac:spMkLst>
            <pc:docMk/>
            <pc:sldMk cId="1964000705" sldId="283"/>
            <ac:spMk id="4" creationId="{9C098D37-09DC-6D18-0404-BCA04E411DAF}"/>
          </ac:spMkLst>
        </pc:spChg>
      </pc:sldChg>
    </pc:docChg>
  </pc:docChgLst>
  <pc:docChgLst>
    <pc:chgData name="Sean McKelvey" userId="efcc4cff-712f-4568-9401-a66cf8f24173" providerId="ADAL" clId="{C0F2ABB3-2250-4EB6-BAE4-92DB0123D234}"/>
    <pc:docChg chg="undo redo custSel addSld delSld modSld sldOrd addMainMaster delMainMaster modMainMaster">
      <pc:chgData name="Sean McKelvey" userId="efcc4cff-712f-4568-9401-a66cf8f24173" providerId="ADAL" clId="{C0F2ABB3-2250-4EB6-BAE4-92DB0123D234}" dt="2023-11-27T18:28:42.743" v="6783" actId="20577"/>
      <pc:docMkLst>
        <pc:docMk/>
      </pc:docMkLst>
      <pc:sldChg chg="modSp mod">
        <pc:chgData name="Sean McKelvey" userId="efcc4cff-712f-4568-9401-a66cf8f24173" providerId="ADAL" clId="{C0F2ABB3-2250-4EB6-BAE4-92DB0123D234}" dt="2023-11-24T17:19:12.345" v="2489" actId="20577"/>
        <pc:sldMkLst>
          <pc:docMk/>
          <pc:sldMk cId="549894733" sldId="256"/>
        </pc:sldMkLst>
        <pc:spChg chg="mod">
          <ac:chgData name="Sean McKelvey" userId="efcc4cff-712f-4568-9401-a66cf8f24173" providerId="ADAL" clId="{C0F2ABB3-2250-4EB6-BAE4-92DB0123D234}" dt="2023-11-24T17:19:12.345" v="2489" actId="20577"/>
          <ac:spMkLst>
            <pc:docMk/>
            <pc:sldMk cId="549894733" sldId="256"/>
            <ac:spMk id="3" creationId="{B83EF930-AD36-534A-9865-E0EAEF937FEE}"/>
          </ac:spMkLst>
        </pc:spChg>
      </pc:sldChg>
      <pc:sldChg chg="modSp mod">
        <pc:chgData name="Sean McKelvey" userId="efcc4cff-712f-4568-9401-a66cf8f24173" providerId="ADAL" clId="{C0F2ABB3-2250-4EB6-BAE4-92DB0123D234}" dt="2023-11-27T18:28:42.743" v="6783" actId="20577"/>
        <pc:sldMkLst>
          <pc:docMk/>
          <pc:sldMk cId="1446701420" sldId="258"/>
        </pc:sldMkLst>
        <pc:spChg chg="mod">
          <ac:chgData name="Sean McKelvey" userId="efcc4cff-712f-4568-9401-a66cf8f24173" providerId="ADAL" clId="{C0F2ABB3-2250-4EB6-BAE4-92DB0123D234}" dt="2023-11-27T18:28:42.743" v="6783" actId="20577"/>
          <ac:spMkLst>
            <pc:docMk/>
            <pc:sldMk cId="1446701420" sldId="258"/>
            <ac:spMk id="10" creationId="{6D256ABB-A3AE-164A-B58B-635E227852C3}"/>
          </ac:spMkLst>
        </pc:spChg>
        <pc:picChg chg="mod">
          <ac:chgData name="Sean McKelvey" userId="efcc4cff-712f-4568-9401-a66cf8f24173" providerId="ADAL" clId="{C0F2ABB3-2250-4EB6-BAE4-92DB0123D234}" dt="2023-11-22T23:26:08" v="2356" actId="1076"/>
          <ac:picMkLst>
            <pc:docMk/>
            <pc:sldMk cId="1446701420" sldId="258"/>
            <ac:picMk id="3" creationId="{B1D245E4-C91B-7A4C-A9C0-2CE555F963A0}"/>
          </ac:picMkLst>
        </pc:picChg>
      </pc:sldChg>
      <pc:sldChg chg="addSp delSp modSp mod modClrScheme chgLayout">
        <pc:chgData name="Sean McKelvey" userId="efcc4cff-712f-4568-9401-a66cf8f24173" providerId="ADAL" clId="{C0F2ABB3-2250-4EB6-BAE4-92DB0123D234}" dt="2023-11-22T20:07:54.578" v="2178" actId="478"/>
        <pc:sldMkLst>
          <pc:docMk/>
          <pc:sldMk cId="1489460302" sldId="259"/>
        </pc:sldMkLst>
        <pc:spChg chg="add del mod ord">
          <ac:chgData name="Sean McKelvey" userId="efcc4cff-712f-4568-9401-a66cf8f24173" providerId="ADAL" clId="{C0F2ABB3-2250-4EB6-BAE4-92DB0123D234}" dt="2023-11-22T20:07:54.578" v="2178" actId="478"/>
          <ac:spMkLst>
            <pc:docMk/>
            <pc:sldMk cId="1489460302" sldId="259"/>
            <ac:spMk id="2" creationId="{8ED9A246-246D-AC29-4DF3-7C5F55911614}"/>
          </ac:spMkLst>
        </pc:spChg>
        <pc:spChg chg="mod ord">
          <ac:chgData name="Sean McKelvey" userId="efcc4cff-712f-4568-9401-a66cf8f24173" providerId="ADAL" clId="{C0F2ABB3-2250-4EB6-BAE4-92DB0123D234}" dt="2023-11-21T00:29:59.483" v="383" actId="700"/>
          <ac:spMkLst>
            <pc:docMk/>
            <pc:sldMk cId="1489460302" sldId="259"/>
            <ac:spMk id="3" creationId="{26509817-72B9-4C82-B8D3-E2EEADE67430}"/>
          </ac:spMkLst>
        </pc:spChg>
        <pc:spChg chg="mod ord">
          <ac:chgData name="Sean McKelvey" userId="efcc4cff-712f-4568-9401-a66cf8f24173" providerId="ADAL" clId="{C0F2ABB3-2250-4EB6-BAE4-92DB0123D234}" dt="2023-11-21T00:29:59.483" v="383" actId="700"/>
          <ac:spMkLst>
            <pc:docMk/>
            <pc:sldMk cId="1489460302" sldId="259"/>
            <ac:spMk id="4" creationId="{25437259-C579-4CDF-9325-4AB06EC4A14E}"/>
          </ac:spMkLst>
        </pc:spChg>
      </pc:sldChg>
      <pc:sldChg chg="modSp mod modClrScheme chgLayout">
        <pc:chgData name="Sean McKelvey" userId="efcc4cff-712f-4568-9401-a66cf8f24173" providerId="ADAL" clId="{C0F2ABB3-2250-4EB6-BAE4-92DB0123D234}" dt="2023-11-21T00:29:54.563" v="382" actId="700"/>
        <pc:sldMkLst>
          <pc:docMk/>
          <pc:sldMk cId="3378136390" sldId="260"/>
        </pc:sldMkLst>
        <pc:spChg chg="mod ord">
          <ac:chgData name="Sean McKelvey" userId="efcc4cff-712f-4568-9401-a66cf8f24173" providerId="ADAL" clId="{C0F2ABB3-2250-4EB6-BAE4-92DB0123D234}" dt="2023-11-21T00:29:54.563" v="382" actId="700"/>
          <ac:spMkLst>
            <pc:docMk/>
            <pc:sldMk cId="3378136390" sldId="260"/>
            <ac:spMk id="8" creationId="{9BB1180C-540A-48A3-A605-1AD304CF12A4}"/>
          </ac:spMkLst>
        </pc:spChg>
        <pc:spChg chg="mod ord">
          <ac:chgData name="Sean McKelvey" userId="efcc4cff-712f-4568-9401-a66cf8f24173" providerId="ADAL" clId="{C0F2ABB3-2250-4EB6-BAE4-92DB0123D234}" dt="2023-11-21T00:29:54.563" v="382" actId="700"/>
          <ac:spMkLst>
            <pc:docMk/>
            <pc:sldMk cId="3378136390" sldId="260"/>
            <ac:spMk id="20" creationId="{A9A6661B-5B45-47EF-97A1-98C257D8F07F}"/>
          </ac:spMkLst>
        </pc:spChg>
        <pc:spChg chg="mod ord">
          <ac:chgData name="Sean McKelvey" userId="efcc4cff-712f-4568-9401-a66cf8f24173" providerId="ADAL" clId="{C0F2ABB3-2250-4EB6-BAE4-92DB0123D234}" dt="2023-11-21T00:29:54.563" v="382" actId="700"/>
          <ac:spMkLst>
            <pc:docMk/>
            <pc:sldMk cId="3378136390" sldId="260"/>
            <ac:spMk id="24" creationId="{09E8159C-CD47-4AF8-B390-1C463B65B00E}"/>
          </ac:spMkLst>
        </pc:spChg>
      </pc:sldChg>
      <pc:sldChg chg="addSp modSp mod modClrScheme chgLayout">
        <pc:chgData name="Sean McKelvey" userId="efcc4cff-712f-4568-9401-a66cf8f24173" providerId="ADAL" clId="{C0F2ABB3-2250-4EB6-BAE4-92DB0123D234}" dt="2023-11-21T00:29:15.853" v="374" actId="700"/>
        <pc:sldMkLst>
          <pc:docMk/>
          <pc:sldMk cId="394153948" sldId="261"/>
        </pc:sldMkLst>
        <pc:spChg chg="add mod ord">
          <ac:chgData name="Sean McKelvey" userId="efcc4cff-712f-4568-9401-a66cf8f24173" providerId="ADAL" clId="{C0F2ABB3-2250-4EB6-BAE4-92DB0123D234}" dt="2023-11-21T00:29:15.853" v="374" actId="700"/>
          <ac:spMkLst>
            <pc:docMk/>
            <pc:sldMk cId="394153948" sldId="261"/>
            <ac:spMk id="2" creationId="{EDF7BBA2-2DC3-CB97-04FD-74EF8FE62D28}"/>
          </ac:spMkLst>
        </pc:spChg>
        <pc:spChg chg="mod ord">
          <ac:chgData name="Sean McKelvey" userId="efcc4cff-712f-4568-9401-a66cf8f24173" providerId="ADAL" clId="{C0F2ABB3-2250-4EB6-BAE4-92DB0123D234}" dt="2023-11-21T00:29:15.853" v="374" actId="700"/>
          <ac:spMkLst>
            <pc:docMk/>
            <pc:sldMk cId="394153948" sldId="261"/>
            <ac:spMk id="3" creationId="{A8B64AFA-5B43-468C-B6B8-8006C23F7606}"/>
          </ac:spMkLst>
        </pc:spChg>
        <pc:spChg chg="mod ord">
          <ac:chgData name="Sean McKelvey" userId="efcc4cff-712f-4568-9401-a66cf8f24173" providerId="ADAL" clId="{C0F2ABB3-2250-4EB6-BAE4-92DB0123D234}" dt="2023-11-21T00:29:15.853" v="374" actId="700"/>
          <ac:spMkLst>
            <pc:docMk/>
            <pc:sldMk cId="394153948" sldId="261"/>
            <ac:spMk id="4" creationId="{76A01B35-2BA6-42A2-B311-02D1F62E98F9}"/>
          </ac:spMkLst>
        </pc:spChg>
      </pc:sldChg>
      <pc:sldChg chg="modSp mod modClrScheme chgLayout">
        <pc:chgData name="Sean McKelvey" userId="efcc4cff-712f-4568-9401-a66cf8f24173" providerId="ADAL" clId="{C0F2ABB3-2250-4EB6-BAE4-92DB0123D234}" dt="2023-11-21T00:29:44.839" v="381" actId="14100"/>
        <pc:sldMkLst>
          <pc:docMk/>
          <pc:sldMk cId="2542305430" sldId="262"/>
        </pc:sldMkLst>
        <pc:spChg chg="mod ord">
          <ac:chgData name="Sean McKelvey" userId="efcc4cff-712f-4568-9401-a66cf8f24173" providerId="ADAL" clId="{C0F2ABB3-2250-4EB6-BAE4-92DB0123D234}" dt="2023-11-21T00:29:27.285" v="377" actId="700"/>
          <ac:spMkLst>
            <pc:docMk/>
            <pc:sldMk cId="2542305430" sldId="262"/>
            <ac:spMk id="2" creationId="{469575BC-0227-3B28-62CF-9AA70FA815D8}"/>
          </ac:spMkLst>
        </pc:spChg>
        <pc:spChg chg="mod ord">
          <ac:chgData name="Sean McKelvey" userId="efcc4cff-712f-4568-9401-a66cf8f24173" providerId="ADAL" clId="{C0F2ABB3-2250-4EB6-BAE4-92DB0123D234}" dt="2023-11-21T00:29:27.285" v="377" actId="700"/>
          <ac:spMkLst>
            <pc:docMk/>
            <pc:sldMk cId="2542305430" sldId="262"/>
            <ac:spMk id="4" creationId="{5CA61F63-1652-4B2E-8E85-A4EB6C29953B}"/>
          </ac:spMkLst>
        </pc:spChg>
        <pc:picChg chg="mod ord">
          <ac:chgData name="Sean McKelvey" userId="efcc4cff-712f-4568-9401-a66cf8f24173" providerId="ADAL" clId="{C0F2ABB3-2250-4EB6-BAE4-92DB0123D234}" dt="2023-11-21T00:29:44.839" v="381" actId="14100"/>
          <ac:picMkLst>
            <pc:docMk/>
            <pc:sldMk cId="2542305430" sldId="262"/>
            <ac:picMk id="1026" creationId="{204E6C2D-C366-48D9-BCEA-7502E78792A3}"/>
          </ac:picMkLst>
        </pc:picChg>
      </pc:sldChg>
      <pc:sldChg chg="modSp ord">
        <pc:chgData name="Sean McKelvey" userId="efcc4cff-712f-4568-9401-a66cf8f24173" providerId="ADAL" clId="{C0F2ABB3-2250-4EB6-BAE4-92DB0123D234}" dt="2023-11-22T19:52:34.536" v="1534"/>
        <pc:sldMkLst>
          <pc:docMk/>
          <pc:sldMk cId="2524994157" sldId="263"/>
        </pc:sldMkLst>
        <pc:spChg chg="mod">
          <ac:chgData name="Sean McKelvey" userId="efcc4cff-712f-4568-9401-a66cf8f24173" providerId="ADAL" clId="{C0F2ABB3-2250-4EB6-BAE4-92DB0123D234}" dt="2023-11-22T19:52:34.536" v="1534"/>
          <ac:spMkLst>
            <pc:docMk/>
            <pc:sldMk cId="2524994157" sldId="263"/>
            <ac:spMk id="2" creationId="{6DDA590B-1D1B-46C3-AFCC-91F9CF4D10E3}"/>
          </ac:spMkLst>
        </pc:spChg>
        <pc:spChg chg="mod">
          <ac:chgData name="Sean McKelvey" userId="efcc4cff-712f-4568-9401-a66cf8f24173" providerId="ADAL" clId="{C0F2ABB3-2250-4EB6-BAE4-92DB0123D234}" dt="2023-11-22T19:52:34.536" v="1534"/>
          <ac:spMkLst>
            <pc:docMk/>
            <pc:sldMk cId="2524994157" sldId="263"/>
            <ac:spMk id="7" creationId="{B852266C-1E72-4356-A669-EEF6691CD957}"/>
          </ac:spMkLst>
        </pc:spChg>
      </pc:sldChg>
      <pc:sldChg chg="addSp modSp del mod modClrScheme chgLayout">
        <pc:chgData name="Sean McKelvey" userId="efcc4cff-712f-4568-9401-a66cf8f24173" providerId="ADAL" clId="{C0F2ABB3-2250-4EB6-BAE4-92DB0123D234}" dt="2023-11-27T16:47:09.418" v="6289" actId="47"/>
        <pc:sldMkLst>
          <pc:docMk/>
          <pc:sldMk cId="2591823320" sldId="264"/>
        </pc:sldMkLst>
        <pc:spChg chg="mod ord">
          <ac:chgData name="Sean McKelvey" userId="efcc4cff-712f-4568-9401-a66cf8f24173" providerId="ADAL" clId="{C0F2ABB3-2250-4EB6-BAE4-92DB0123D234}" dt="2023-11-21T00:28:27.356" v="368" actId="700"/>
          <ac:spMkLst>
            <pc:docMk/>
            <pc:sldMk cId="2591823320" sldId="264"/>
            <ac:spMk id="3" creationId="{150C5AC1-B8EE-4036-B447-2044783ACBF4}"/>
          </ac:spMkLst>
        </pc:spChg>
        <pc:spChg chg="add mod ord">
          <ac:chgData name="Sean McKelvey" userId="efcc4cff-712f-4568-9401-a66cf8f24173" providerId="ADAL" clId="{C0F2ABB3-2250-4EB6-BAE4-92DB0123D234}" dt="2023-11-21T00:28:27.356" v="368" actId="700"/>
          <ac:spMkLst>
            <pc:docMk/>
            <pc:sldMk cId="2591823320" sldId="264"/>
            <ac:spMk id="4" creationId="{2466F963-8436-3877-D462-C57CEB29BE50}"/>
          </ac:spMkLst>
        </pc:spChg>
        <pc:spChg chg="mod ord">
          <ac:chgData name="Sean McKelvey" userId="efcc4cff-712f-4568-9401-a66cf8f24173" providerId="ADAL" clId="{C0F2ABB3-2250-4EB6-BAE4-92DB0123D234}" dt="2023-11-21T00:28:27.356" v="368" actId="700"/>
          <ac:spMkLst>
            <pc:docMk/>
            <pc:sldMk cId="2591823320" sldId="264"/>
            <ac:spMk id="16" creationId="{E16CD265-C999-42A6-8A4F-6DBC5568C98A}"/>
          </ac:spMkLst>
        </pc:spChg>
      </pc:sldChg>
      <pc:sldChg chg="addSp modSp mod modClrScheme chgLayout">
        <pc:chgData name="Sean McKelvey" userId="efcc4cff-712f-4568-9401-a66cf8f24173" providerId="ADAL" clId="{C0F2ABB3-2250-4EB6-BAE4-92DB0123D234}" dt="2023-11-21T00:28:51.347" v="370" actId="700"/>
        <pc:sldMkLst>
          <pc:docMk/>
          <pc:sldMk cId="2635798196" sldId="266"/>
        </pc:sldMkLst>
        <pc:spChg chg="add mod ord">
          <ac:chgData name="Sean McKelvey" userId="efcc4cff-712f-4568-9401-a66cf8f24173" providerId="ADAL" clId="{C0F2ABB3-2250-4EB6-BAE4-92DB0123D234}" dt="2023-11-21T00:28:51.347" v="370" actId="700"/>
          <ac:spMkLst>
            <pc:docMk/>
            <pc:sldMk cId="2635798196" sldId="266"/>
            <ac:spMk id="2" creationId="{F25689DD-E24B-1ECA-1AC9-098ED576A576}"/>
          </ac:spMkLst>
        </pc:spChg>
        <pc:spChg chg="mod ord">
          <ac:chgData name="Sean McKelvey" userId="efcc4cff-712f-4568-9401-a66cf8f24173" providerId="ADAL" clId="{C0F2ABB3-2250-4EB6-BAE4-92DB0123D234}" dt="2023-11-21T00:28:51.347" v="370" actId="700"/>
          <ac:spMkLst>
            <pc:docMk/>
            <pc:sldMk cId="2635798196" sldId="266"/>
            <ac:spMk id="3" creationId="{622C0F91-96C2-4F48-9F49-1A67E5DD40B7}"/>
          </ac:spMkLst>
        </pc:spChg>
        <pc:spChg chg="mod ord">
          <ac:chgData name="Sean McKelvey" userId="efcc4cff-712f-4568-9401-a66cf8f24173" providerId="ADAL" clId="{C0F2ABB3-2250-4EB6-BAE4-92DB0123D234}" dt="2023-11-21T00:28:51.347" v="370" actId="700"/>
          <ac:spMkLst>
            <pc:docMk/>
            <pc:sldMk cId="2635798196" sldId="266"/>
            <ac:spMk id="10" creationId="{262CD41B-D72F-4CDD-870A-84BDD4124055}"/>
          </ac:spMkLst>
        </pc:spChg>
      </pc:sldChg>
      <pc:sldChg chg="addSp modSp mod modClrScheme chgLayout">
        <pc:chgData name="Sean McKelvey" userId="efcc4cff-712f-4568-9401-a66cf8f24173" providerId="ADAL" clId="{C0F2ABB3-2250-4EB6-BAE4-92DB0123D234}" dt="2023-11-21T00:55:49.065" v="563"/>
        <pc:sldMkLst>
          <pc:docMk/>
          <pc:sldMk cId="2523996413" sldId="267"/>
        </pc:sldMkLst>
        <pc:spChg chg="mod ord">
          <ac:chgData name="Sean McKelvey" userId="efcc4cff-712f-4568-9401-a66cf8f24173" providerId="ADAL" clId="{C0F2ABB3-2250-4EB6-BAE4-92DB0123D234}" dt="2023-11-21T00:55:49.065" v="563"/>
          <ac:spMkLst>
            <pc:docMk/>
            <pc:sldMk cId="2523996413" sldId="267"/>
            <ac:spMk id="3" creationId="{F7DE7328-F349-B24A-ADC3-9E98F9A781E8}"/>
          </ac:spMkLst>
        </pc:spChg>
        <pc:spChg chg="add mod ord">
          <ac:chgData name="Sean McKelvey" userId="efcc4cff-712f-4568-9401-a66cf8f24173" providerId="ADAL" clId="{C0F2ABB3-2250-4EB6-BAE4-92DB0123D234}" dt="2023-11-21T00:28:38.615" v="369" actId="700"/>
          <ac:spMkLst>
            <pc:docMk/>
            <pc:sldMk cId="2523996413" sldId="267"/>
            <ac:spMk id="4" creationId="{E8F31C8A-4448-ACC2-8CF2-F2637DF1F829}"/>
          </ac:spMkLst>
        </pc:spChg>
        <pc:spChg chg="mod ord">
          <ac:chgData name="Sean McKelvey" userId="efcc4cff-712f-4568-9401-a66cf8f24173" providerId="ADAL" clId="{C0F2ABB3-2250-4EB6-BAE4-92DB0123D234}" dt="2023-11-21T00:28:38.615" v="369" actId="700"/>
          <ac:spMkLst>
            <pc:docMk/>
            <pc:sldMk cId="2523996413" sldId="267"/>
            <ac:spMk id="5" creationId="{21A6942E-6DB1-4F92-8340-1305292ECD12}"/>
          </ac:spMkLst>
        </pc:spChg>
      </pc:sldChg>
      <pc:sldChg chg="addSp modSp mod modClrScheme chgLayout">
        <pc:chgData name="Sean McKelvey" userId="efcc4cff-712f-4568-9401-a66cf8f24173" providerId="ADAL" clId="{C0F2ABB3-2250-4EB6-BAE4-92DB0123D234}" dt="2023-11-21T00:55:35.388" v="561"/>
        <pc:sldMkLst>
          <pc:docMk/>
          <pc:sldMk cId="214999342" sldId="268"/>
        </pc:sldMkLst>
        <pc:spChg chg="mod ord">
          <ac:chgData name="Sean McKelvey" userId="efcc4cff-712f-4568-9401-a66cf8f24173" providerId="ADAL" clId="{C0F2ABB3-2250-4EB6-BAE4-92DB0123D234}" dt="2023-11-21T00:55:35.388" v="561"/>
          <ac:spMkLst>
            <pc:docMk/>
            <pc:sldMk cId="214999342" sldId="268"/>
            <ac:spMk id="2" creationId="{478FCFC5-8F44-DC45-9C69-958F2C89633F}"/>
          </ac:spMkLst>
        </pc:spChg>
        <pc:spChg chg="add mod ord">
          <ac:chgData name="Sean McKelvey" userId="efcc4cff-712f-4568-9401-a66cf8f24173" providerId="ADAL" clId="{C0F2ABB3-2250-4EB6-BAE4-92DB0123D234}" dt="2023-11-21T00:28:56.468" v="371" actId="700"/>
          <ac:spMkLst>
            <pc:docMk/>
            <pc:sldMk cId="214999342" sldId="268"/>
            <ac:spMk id="3" creationId="{5907FE4D-C479-89A5-8C2C-22E2B496423B}"/>
          </ac:spMkLst>
        </pc:spChg>
        <pc:spChg chg="mod ord">
          <ac:chgData name="Sean McKelvey" userId="efcc4cff-712f-4568-9401-a66cf8f24173" providerId="ADAL" clId="{C0F2ABB3-2250-4EB6-BAE4-92DB0123D234}" dt="2023-11-21T00:28:56.468" v="371" actId="700"/>
          <ac:spMkLst>
            <pc:docMk/>
            <pc:sldMk cId="214999342" sldId="268"/>
            <ac:spMk id="4" creationId="{F040BF9A-198C-4F3B-BD0D-8D47623985C9}"/>
          </ac:spMkLst>
        </pc:spChg>
      </pc:sldChg>
      <pc:sldChg chg="addSp delSp modSp mod modClrScheme chgLayout">
        <pc:chgData name="Sean McKelvey" userId="efcc4cff-712f-4568-9401-a66cf8f24173" providerId="ADAL" clId="{C0F2ABB3-2250-4EB6-BAE4-92DB0123D234}" dt="2023-11-21T00:54:32.308" v="549"/>
        <pc:sldMkLst>
          <pc:docMk/>
          <pc:sldMk cId="4018000447" sldId="269"/>
        </pc:sldMkLst>
        <pc:spChg chg="mod ord">
          <ac:chgData name="Sean McKelvey" userId="efcc4cff-712f-4568-9401-a66cf8f24173" providerId="ADAL" clId="{C0F2ABB3-2250-4EB6-BAE4-92DB0123D234}" dt="2023-11-21T00:54:32.308" v="549"/>
          <ac:spMkLst>
            <pc:docMk/>
            <pc:sldMk cId="4018000447" sldId="269"/>
            <ac:spMk id="2" creationId="{9F17162F-2987-5E4C-B110-909C037D7917}"/>
          </ac:spMkLst>
        </pc:spChg>
        <pc:spChg chg="add del mod ord">
          <ac:chgData name="Sean McKelvey" userId="efcc4cff-712f-4568-9401-a66cf8f24173" providerId="ADAL" clId="{C0F2ABB3-2250-4EB6-BAE4-92DB0123D234}" dt="2023-11-21T00:30:24.334" v="387" actId="478"/>
          <ac:spMkLst>
            <pc:docMk/>
            <pc:sldMk cId="4018000447" sldId="269"/>
            <ac:spMk id="3" creationId="{EDDD5311-7781-AD5E-9BBA-2A550953C1BA}"/>
          </ac:spMkLst>
        </pc:spChg>
        <pc:spChg chg="mod ord">
          <ac:chgData name="Sean McKelvey" userId="efcc4cff-712f-4568-9401-a66cf8f24173" providerId="ADAL" clId="{C0F2ABB3-2250-4EB6-BAE4-92DB0123D234}" dt="2023-11-21T00:30:19.808" v="386" actId="700"/>
          <ac:spMkLst>
            <pc:docMk/>
            <pc:sldMk cId="4018000447" sldId="269"/>
            <ac:spMk id="14" creationId="{D4577A4B-131D-445F-B57A-4366B3C64EF9}"/>
          </ac:spMkLst>
        </pc:spChg>
      </pc:sldChg>
      <pc:sldChg chg="addSp modSp mod modClrScheme chgLayout">
        <pc:chgData name="Sean McKelvey" userId="efcc4cff-712f-4568-9401-a66cf8f24173" providerId="ADAL" clId="{C0F2ABB3-2250-4EB6-BAE4-92DB0123D234}" dt="2023-11-21T00:29:02.188" v="372" actId="700"/>
        <pc:sldMkLst>
          <pc:docMk/>
          <pc:sldMk cId="1394445846" sldId="270"/>
        </pc:sldMkLst>
        <pc:spChg chg="add mod ord">
          <ac:chgData name="Sean McKelvey" userId="efcc4cff-712f-4568-9401-a66cf8f24173" providerId="ADAL" clId="{C0F2ABB3-2250-4EB6-BAE4-92DB0123D234}" dt="2023-11-21T00:29:02.188" v="372" actId="700"/>
          <ac:spMkLst>
            <pc:docMk/>
            <pc:sldMk cId="1394445846" sldId="270"/>
            <ac:spMk id="2" creationId="{E6B3FB32-06F8-F491-B316-0ECFC516EF52}"/>
          </ac:spMkLst>
        </pc:spChg>
        <pc:spChg chg="mod ord">
          <ac:chgData name="Sean McKelvey" userId="efcc4cff-712f-4568-9401-a66cf8f24173" providerId="ADAL" clId="{C0F2ABB3-2250-4EB6-BAE4-92DB0123D234}" dt="2023-11-21T00:29:02.188" v="372" actId="700"/>
          <ac:spMkLst>
            <pc:docMk/>
            <pc:sldMk cId="1394445846" sldId="270"/>
            <ac:spMk id="6" creationId="{790EC052-EE45-46BE-B2D6-6788B781EDF3}"/>
          </ac:spMkLst>
        </pc:spChg>
        <pc:spChg chg="mod ord">
          <ac:chgData name="Sean McKelvey" userId="efcc4cff-712f-4568-9401-a66cf8f24173" providerId="ADAL" clId="{C0F2ABB3-2250-4EB6-BAE4-92DB0123D234}" dt="2023-11-21T00:29:02.188" v="372" actId="700"/>
          <ac:spMkLst>
            <pc:docMk/>
            <pc:sldMk cId="1394445846" sldId="270"/>
            <ac:spMk id="16" creationId="{9A897BFD-ECE8-45AA-8536-334AFF69C5D0}"/>
          </ac:spMkLst>
        </pc:spChg>
      </pc:sldChg>
      <pc:sldChg chg="addSp modSp mod ord modClrScheme modAnim chgLayout">
        <pc:chgData name="Sean McKelvey" userId="efcc4cff-712f-4568-9401-a66cf8f24173" providerId="ADAL" clId="{C0F2ABB3-2250-4EB6-BAE4-92DB0123D234}" dt="2023-11-27T18:03:07.890" v="6747"/>
        <pc:sldMkLst>
          <pc:docMk/>
          <pc:sldMk cId="1576310683" sldId="271"/>
        </pc:sldMkLst>
        <pc:spChg chg="mod ord">
          <ac:chgData name="Sean McKelvey" userId="efcc4cff-712f-4568-9401-a66cf8f24173" providerId="ADAL" clId="{C0F2ABB3-2250-4EB6-BAE4-92DB0123D234}" dt="2023-11-21T00:30:14.782" v="385" actId="700"/>
          <ac:spMkLst>
            <pc:docMk/>
            <pc:sldMk cId="1576310683" sldId="271"/>
            <ac:spMk id="2" creationId="{7025126C-998F-AB43-B398-425879B4CAA3}"/>
          </ac:spMkLst>
        </pc:spChg>
        <pc:spChg chg="add mod">
          <ac:chgData name="Sean McKelvey" userId="efcc4cff-712f-4568-9401-a66cf8f24173" providerId="ADAL" clId="{C0F2ABB3-2250-4EB6-BAE4-92DB0123D234}" dt="2023-11-27T18:03:00.913" v="6746" actId="1038"/>
          <ac:spMkLst>
            <pc:docMk/>
            <pc:sldMk cId="1576310683" sldId="271"/>
            <ac:spMk id="3" creationId="{613F42BD-1216-2A2D-6AFB-7D564E899EDD}"/>
          </ac:spMkLst>
        </pc:spChg>
        <pc:spChg chg="add mod ord">
          <ac:chgData name="Sean McKelvey" userId="efcc4cff-712f-4568-9401-a66cf8f24173" providerId="ADAL" clId="{C0F2ABB3-2250-4EB6-BAE4-92DB0123D234}" dt="2023-11-21T00:30:14.782" v="385" actId="700"/>
          <ac:spMkLst>
            <pc:docMk/>
            <pc:sldMk cId="1576310683" sldId="271"/>
            <ac:spMk id="3" creationId="{955A5B7A-A1C0-13A8-2A78-3481C6794D51}"/>
          </ac:spMkLst>
        </pc:spChg>
        <pc:spChg chg="mod ord">
          <ac:chgData name="Sean McKelvey" userId="efcc4cff-712f-4568-9401-a66cf8f24173" providerId="ADAL" clId="{C0F2ABB3-2250-4EB6-BAE4-92DB0123D234}" dt="2023-11-21T00:30:14.782" v="385" actId="700"/>
          <ac:spMkLst>
            <pc:docMk/>
            <pc:sldMk cId="1576310683" sldId="271"/>
            <ac:spMk id="9" creationId="{DEF2FF5F-41B7-4DC5-BD70-89238AFCE4B7}"/>
          </ac:spMkLst>
        </pc:spChg>
      </pc:sldChg>
      <pc:sldChg chg="modSp mod modClrScheme chgLayout">
        <pc:chgData name="Sean McKelvey" userId="efcc4cff-712f-4568-9401-a66cf8f24173" providerId="ADAL" clId="{C0F2ABB3-2250-4EB6-BAE4-92DB0123D234}" dt="2023-11-21T00:29:07.090" v="373" actId="700"/>
        <pc:sldMkLst>
          <pc:docMk/>
          <pc:sldMk cId="196919274" sldId="272"/>
        </pc:sldMkLst>
        <pc:spChg chg="mod ord">
          <ac:chgData name="Sean McKelvey" userId="efcc4cff-712f-4568-9401-a66cf8f24173" providerId="ADAL" clId="{C0F2ABB3-2250-4EB6-BAE4-92DB0123D234}" dt="2023-11-21T00:29:07.090" v="373" actId="700"/>
          <ac:spMkLst>
            <pc:docMk/>
            <pc:sldMk cId="196919274" sldId="272"/>
            <ac:spMk id="5" creationId="{6F51B19A-B0FE-4EA5-86DB-F0B90350E441}"/>
          </ac:spMkLst>
        </pc:spChg>
        <pc:spChg chg="mod ord">
          <ac:chgData name="Sean McKelvey" userId="efcc4cff-712f-4568-9401-a66cf8f24173" providerId="ADAL" clId="{C0F2ABB3-2250-4EB6-BAE4-92DB0123D234}" dt="2023-11-21T00:29:07.090" v="373" actId="700"/>
          <ac:spMkLst>
            <pc:docMk/>
            <pc:sldMk cId="196919274" sldId="272"/>
            <ac:spMk id="7" creationId="{E91DF5F2-E771-F544-9CF6-1E12D1A67096}"/>
          </ac:spMkLst>
        </pc:spChg>
        <pc:spChg chg="mod ord">
          <ac:chgData name="Sean McKelvey" userId="efcc4cff-712f-4568-9401-a66cf8f24173" providerId="ADAL" clId="{C0F2ABB3-2250-4EB6-BAE4-92DB0123D234}" dt="2023-11-21T00:29:07.090" v="373" actId="700"/>
          <ac:spMkLst>
            <pc:docMk/>
            <pc:sldMk cId="196919274" sldId="272"/>
            <ac:spMk id="14" creationId="{8E745A9C-3AB3-364C-96AF-579272A1A639}"/>
          </ac:spMkLst>
        </pc:spChg>
      </pc:sldChg>
      <pc:sldChg chg="delSp modSp add del mod ord modClrScheme chgLayout">
        <pc:chgData name="Sean McKelvey" userId="efcc4cff-712f-4568-9401-a66cf8f24173" providerId="ADAL" clId="{C0F2ABB3-2250-4EB6-BAE4-92DB0123D234}" dt="2023-11-27T18:03:50.433" v="6755" actId="20577"/>
        <pc:sldMkLst>
          <pc:docMk/>
          <pc:sldMk cId="3227831083" sldId="273"/>
        </pc:sldMkLst>
        <pc:spChg chg="mod ord">
          <ac:chgData name="Sean McKelvey" userId="efcc4cff-712f-4568-9401-a66cf8f24173" providerId="ADAL" clId="{C0F2ABB3-2250-4EB6-BAE4-92DB0123D234}" dt="2023-11-24T22:46:20.760" v="2785" actId="20577"/>
          <ac:spMkLst>
            <pc:docMk/>
            <pc:sldMk cId="3227831083" sldId="273"/>
            <ac:spMk id="2" creationId="{00000000-0000-0000-0000-000000000000}"/>
          </ac:spMkLst>
        </pc:spChg>
        <pc:spChg chg="mod ord">
          <ac:chgData name="Sean McKelvey" userId="efcc4cff-712f-4568-9401-a66cf8f24173" providerId="ADAL" clId="{C0F2ABB3-2250-4EB6-BAE4-92DB0123D234}" dt="2023-11-27T18:03:50.433" v="6755" actId="20577"/>
          <ac:spMkLst>
            <pc:docMk/>
            <pc:sldMk cId="3227831083" sldId="273"/>
            <ac:spMk id="3" creationId="{00000000-0000-0000-0000-000000000000}"/>
          </ac:spMkLst>
        </pc:spChg>
        <pc:spChg chg="del mod ord">
          <ac:chgData name="Sean McKelvey" userId="efcc4cff-712f-4568-9401-a66cf8f24173" providerId="ADAL" clId="{C0F2ABB3-2250-4EB6-BAE4-92DB0123D234}" dt="2023-11-20T23:22:44.829" v="8" actId="478"/>
          <ac:spMkLst>
            <pc:docMk/>
            <pc:sldMk cId="3227831083" sldId="273"/>
            <ac:spMk id="6" creationId="{058FA8D3-C921-4141-93D8-1073659CA0F4}"/>
          </ac:spMkLst>
        </pc:spChg>
      </pc:sldChg>
      <pc:sldChg chg="addSp delSp modSp add mod modClrScheme chgLayout">
        <pc:chgData name="Sean McKelvey" userId="efcc4cff-712f-4568-9401-a66cf8f24173" providerId="ADAL" clId="{C0F2ABB3-2250-4EB6-BAE4-92DB0123D234}" dt="2023-11-26T19:52:36.994" v="5382" actId="33524"/>
        <pc:sldMkLst>
          <pc:docMk/>
          <pc:sldMk cId="2292980991" sldId="274"/>
        </pc:sldMkLst>
        <pc:spChg chg="mod ord">
          <ac:chgData name="Sean McKelvey" userId="efcc4cff-712f-4568-9401-a66cf8f24173" providerId="ADAL" clId="{C0F2ABB3-2250-4EB6-BAE4-92DB0123D234}" dt="2023-11-22T19:54:22.537" v="1567" actId="20577"/>
          <ac:spMkLst>
            <pc:docMk/>
            <pc:sldMk cId="2292980991" sldId="274"/>
            <ac:spMk id="2" creationId="{00000000-0000-0000-0000-000000000000}"/>
          </ac:spMkLst>
        </pc:spChg>
        <pc:spChg chg="mod ord">
          <ac:chgData name="Sean McKelvey" userId="efcc4cff-712f-4568-9401-a66cf8f24173" providerId="ADAL" clId="{C0F2ABB3-2250-4EB6-BAE4-92DB0123D234}" dt="2023-11-26T19:52:36.994" v="5382" actId="33524"/>
          <ac:spMkLst>
            <pc:docMk/>
            <pc:sldMk cId="2292980991" sldId="274"/>
            <ac:spMk id="3" creationId="{00000000-0000-0000-0000-000000000000}"/>
          </ac:spMkLst>
        </pc:spChg>
        <pc:spChg chg="add mod">
          <ac:chgData name="Sean McKelvey" userId="efcc4cff-712f-4568-9401-a66cf8f24173" providerId="ADAL" clId="{C0F2ABB3-2250-4EB6-BAE4-92DB0123D234}" dt="2023-11-21T00:30:56.030" v="393"/>
          <ac:spMkLst>
            <pc:docMk/>
            <pc:sldMk cId="2292980991" sldId="274"/>
            <ac:spMk id="4" creationId="{DD565FD7-C78E-258B-63E3-50627918FF15}"/>
          </ac:spMkLst>
        </pc:spChg>
        <pc:spChg chg="del mod ord">
          <ac:chgData name="Sean McKelvey" userId="efcc4cff-712f-4568-9401-a66cf8f24173" providerId="ADAL" clId="{C0F2ABB3-2250-4EB6-BAE4-92DB0123D234}" dt="2023-11-20T23:26:24.998" v="100" actId="478"/>
          <ac:spMkLst>
            <pc:docMk/>
            <pc:sldMk cId="2292980991" sldId="274"/>
            <ac:spMk id="5" creationId="{9E200A48-74A4-0C42-AB1A-CABD2F5C01B6}"/>
          </ac:spMkLst>
        </pc:spChg>
      </pc:sldChg>
      <pc:sldChg chg="modSp add del mod modClrScheme chgLayout">
        <pc:chgData name="Sean McKelvey" userId="efcc4cff-712f-4568-9401-a66cf8f24173" providerId="ADAL" clId="{C0F2ABB3-2250-4EB6-BAE4-92DB0123D234}" dt="2023-11-20T23:27:32.778" v="108" actId="47"/>
        <pc:sldMkLst>
          <pc:docMk/>
          <pc:sldMk cId="63517860" sldId="275"/>
        </pc:sldMkLst>
        <pc:spChg chg="mod ord">
          <ac:chgData name="Sean McKelvey" userId="efcc4cff-712f-4568-9401-a66cf8f24173" providerId="ADAL" clId="{C0F2ABB3-2250-4EB6-BAE4-92DB0123D234}" dt="2023-11-20T23:26:54.825" v="106" actId="27636"/>
          <ac:spMkLst>
            <pc:docMk/>
            <pc:sldMk cId="63517860" sldId="275"/>
            <ac:spMk id="2" creationId="{00000000-0000-0000-0000-000000000000}"/>
          </ac:spMkLst>
        </pc:spChg>
        <pc:spChg chg="mod ord">
          <ac:chgData name="Sean McKelvey" userId="efcc4cff-712f-4568-9401-a66cf8f24173" providerId="ADAL" clId="{C0F2ABB3-2250-4EB6-BAE4-92DB0123D234}" dt="2023-11-20T23:26:54.839" v="107" actId="27636"/>
          <ac:spMkLst>
            <pc:docMk/>
            <pc:sldMk cId="63517860" sldId="275"/>
            <ac:spMk id="3" creationId="{00000000-0000-0000-0000-000000000000}"/>
          </ac:spMkLst>
        </pc:spChg>
        <pc:spChg chg="mod ord">
          <ac:chgData name="Sean McKelvey" userId="efcc4cff-712f-4568-9401-a66cf8f24173" providerId="ADAL" clId="{C0F2ABB3-2250-4EB6-BAE4-92DB0123D234}" dt="2023-11-20T23:26:54.823" v="105" actId="700"/>
          <ac:spMkLst>
            <pc:docMk/>
            <pc:sldMk cId="63517860" sldId="275"/>
            <ac:spMk id="5" creationId="{E304D19A-E196-6E4B-9E4B-A7E8DBDEBDD9}"/>
          </ac:spMkLst>
        </pc:spChg>
      </pc:sldChg>
      <pc:sldChg chg="modSp add del mod">
        <pc:chgData name="Sean McKelvey" userId="efcc4cff-712f-4568-9401-a66cf8f24173" providerId="ADAL" clId="{C0F2ABB3-2250-4EB6-BAE4-92DB0123D234}" dt="2023-11-20T23:32:23.181" v="147" actId="47"/>
        <pc:sldMkLst>
          <pc:docMk/>
          <pc:sldMk cId="2493953222" sldId="275"/>
        </pc:sldMkLst>
        <pc:spChg chg="mod">
          <ac:chgData name="Sean McKelvey" userId="efcc4cff-712f-4568-9401-a66cf8f24173" providerId="ADAL" clId="{C0F2ABB3-2250-4EB6-BAE4-92DB0123D234}" dt="2023-11-20T23:29:09.473" v="114" actId="27636"/>
          <ac:spMkLst>
            <pc:docMk/>
            <pc:sldMk cId="2493953222" sldId="275"/>
            <ac:spMk id="2" creationId="{00000000-0000-0000-0000-000000000000}"/>
          </ac:spMkLst>
        </pc:spChg>
      </pc:sldChg>
      <pc:sldChg chg="add del">
        <pc:chgData name="Sean McKelvey" userId="efcc4cff-712f-4568-9401-a66cf8f24173" providerId="ADAL" clId="{C0F2ABB3-2250-4EB6-BAE4-92DB0123D234}" dt="2023-11-20T23:28:23.817" v="111" actId="27028"/>
        <pc:sldMkLst>
          <pc:docMk/>
          <pc:sldMk cId="2879427515" sldId="275"/>
        </pc:sldMkLst>
      </pc:sldChg>
      <pc:sldChg chg="addSp delSp modSp add del mod ord modClrScheme modShow chgLayout">
        <pc:chgData name="Sean McKelvey" userId="efcc4cff-712f-4568-9401-a66cf8f24173" providerId="ADAL" clId="{C0F2ABB3-2250-4EB6-BAE4-92DB0123D234}" dt="2023-11-26T20:27:28.546" v="6046" actId="47"/>
        <pc:sldMkLst>
          <pc:docMk/>
          <pc:sldMk cId="2879427515" sldId="276"/>
        </pc:sldMkLst>
        <pc:spChg chg="mod ord">
          <ac:chgData name="Sean McKelvey" userId="efcc4cff-712f-4568-9401-a66cf8f24173" providerId="ADAL" clId="{C0F2ABB3-2250-4EB6-BAE4-92DB0123D234}" dt="2023-11-22T19:55:47" v="1588" actId="20577"/>
          <ac:spMkLst>
            <pc:docMk/>
            <pc:sldMk cId="2879427515" sldId="276"/>
            <ac:spMk id="2" creationId="{56AA5CD0-4D3B-BF45-9D0D-D2678C63BC08}"/>
          </ac:spMkLst>
        </pc:spChg>
        <pc:spChg chg="del mod ord">
          <ac:chgData name="Sean McKelvey" userId="efcc4cff-712f-4568-9401-a66cf8f24173" providerId="ADAL" clId="{C0F2ABB3-2250-4EB6-BAE4-92DB0123D234}" dt="2023-11-20T23:31:04.842" v="140" actId="26606"/>
          <ac:spMkLst>
            <pc:docMk/>
            <pc:sldMk cId="2879427515" sldId="276"/>
            <ac:spMk id="3" creationId="{FEF1A321-A33A-9544-A5CD-DE5291328265}"/>
          </ac:spMkLst>
        </pc:spChg>
        <pc:spChg chg="del mod ord">
          <ac:chgData name="Sean McKelvey" userId="efcc4cff-712f-4568-9401-a66cf8f24173" providerId="ADAL" clId="{C0F2ABB3-2250-4EB6-BAE4-92DB0123D234}" dt="2023-11-20T23:30:50.360" v="139" actId="478"/>
          <ac:spMkLst>
            <pc:docMk/>
            <pc:sldMk cId="2879427515" sldId="276"/>
            <ac:spMk id="4" creationId="{157EF662-41FA-BE44-A537-583BE1669D8E}"/>
          </ac:spMkLst>
        </pc:spChg>
        <pc:spChg chg="add mod ord">
          <ac:chgData name="Sean McKelvey" userId="efcc4cff-712f-4568-9401-a66cf8f24173" providerId="ADAL" clId="{C0F2ABB3-2250-4EB6-BAE4-92DB0123D234}" dt="2023-11-21T00:31:04.242" v="394" actId="700"/>
          <ac:spMkLst>
            <pc:docMk/>
            <pc:sldMk cId="2879427515" sldId="276"/>
            <ac:spMk id="9" creationId="{BBE1E565-1E35-FB29-E8FD-DC6D410CBB5F}"/>
          </ac:spMkLst>
        </pc:spChg>
        <pc:graphicFrameChg chg="add mod ord modGraphic">
          <ac:chgData name="Sean McKelvey" userId="efcc4cff-712f-4568-9401-a66cf8f24173" providerId="ADAL" clId="{C0F2ABB3-2250-4EB6-BAE4-92DB0123D234}" dt="2023-11-21T00:46:28.408" v="513" actId="14100"/>
          <ac:graphicFrameMkLst>
            <pc:docMk/>
            <pc:sldMk cId="2879427515" sldId="276"/>
            <ac:graphicFrameMk id="5" creationId="{BF1B8076-126E-698E-5D8C-5C3E3729D134}"/>
          </ac:graphicFrameMkLst>
        </pc:graphicFrameChg>
      </pc:sldChg>
      <pc:sldChg chg="addSp delSp modSp add mod modClrScheme chgLayout">
        <pc:chgData name="Sean McKelvey" userId="efcc4cff-712f-4568-9401-a66cf8f24173" providerId="ADAL" clId="{C0F2ABB3-2250-4EB6-BAE4-92DB0123D234}" dt="2023-11-26T20:39:49.372" v="6215" actId="732"/>
        <pc:sldMkLst>
          <pc:docMk/>
          <pc:sldMk cId="241094898" sldId="277"/>
        </pc:sldMkLst>
        <pc:spChg chg="mod ord">
          <ac:chgData name="Sean McKelvey" userId="efcc4cff-712f-4568-9401-a66cf8f24173" providerId="ADAL" clId="{C0F2ABB3-2250-4EB6-BAE4-92DB0123D234}" dt="2023-11-22T20:07:25.907" v="2176" actId="700"/>
          <ac:spMkLst>
            <pc:docMk/>
            <pc:sldMk cId="241094898" sldId="277"/>
            <ac:spMk id="2" creationId="{00000000-0000-0000-0000-000000000000}"/>
          </ac:spMkLst>
        </pc:spChg>
        <pc:spChg chg="add del mod ord">
          <ac:chgData name="Sean McKelvey" userId="efcc4cff-712f-4568-9401-a66cf8f24173" providerId="ADAL" clId="{C0F2ABB3-2250-4EB6-BAE4-92DB0123D234}" dt="2023-11-20T23:33:46.509" v="153" actId="478"/>
          <ac:spMkLst>
            <pc:docMk/>
            <pc:sldMk cId="241094898" sldId="277"/>
            <ac:spMk id="3" creationId="{A50E80C7-6067-1127-4ED3-0FE993BEEF83}"/>
          </ac:spMkLst>
        </pc:spChg>
        <pc:spChg chg="add mod">
          <ac:chgData name="Sean McKelvey" userId="efcc4cff-712f-4568-9401-a66cf8f24173" providerId="ADAL" clId="{C0F2ABB3-2250-4EB6-BAE4-92DB0123D234}" dt="2023-11-26T19:23:59.947" v="4603"/>
          <ac:spMkLst>
            <pc:docMk/>
            <pc:sldMk cId="241094898" sldId="277"/>
            <ac:spMk id="3" creationId="{E7FF1B5C-E14B-9515-FBF8-A5482B8EF632}"/>
          </ac:spMkLst>
        </pc:spChg>
        <pc:picChg chg="add del mod">
          <ac:chgData name="Sean McKelvey" userId="efcc4cff-712f-4568-9401-a66cf8f24173" providerId="ADAL" clId="{C0F2ABB3-2250-4EB6-BAE4-92DB0123D234}" dt="2023-11-21T00:18:25.589" v="292" actId="478"/>
          <ac:picMkLst>
            <pc:docMk/>
            <pc:sldMk cId="241094898" sldId="277"/>
            <ac:picMk id="5" creationId="{0F2544D7-939C-8A1C-2DF7-C0A60237B6FD}"/>
          </ac:picMkLst>
        </pc:picChg>
        <pc:picChg chg="add mod modCrop">
          <ac:chgData name="Sean McKelvey" userId="efcc4cff-712f-4568-9401-a66cf8f24173" providerId="ADAL" clId="{C0F2ABB3-2250-4EB6-BAE4-92DB0123D234}" dt="2023-11-26T20:39:49.372" v="6215" actId="732"/>
          <ac:picMkLst>
            <pc:docMk/>
            <pc:sldMk cId="241094898" sldId="277"/>
            <ac:picMk id="7" creationId="{2B5EC7A9-217D-15F7-A96A-E860ED617FD9}"/>
          </ac:picMkLst>
        </pc:picChg>
        <pc:picChg chg="del mod">
          <ac:chgData name="Sean McKelvey" userId="efcc4cff-712f-4568-9401-a66cf8f24173" providerId="ADAL" clId="{C0F2ABB3-2250-4EB6-BAE4-92DB0123D234}" dt="2023-11-20T23:34:06.654" v="157" actId="478"/>
          <ac:picMkLst>
            <pc:docMk/>
            <pc:sldMk cId="241094898" sldId="277"/>
            <ac:picMk id="11" creationId="{00000000-0000-0000-0000-000000000000}"/>
          </ac:picMkLst>
        </pc:picChg>
      </pc:sldChg>
      <pc:sldChg chg="addSp delSp modSp add mod modClrScheme chgLayout">
        <pc:chgData name="Sean McKelvey" userId="efcc4cff-712f-4568-9401-a66cf8f24173" providerId="ADAL" clId="{C0F2ABB3-2250-4EB6-BAE4-92DB0123D234}" dt="2023-11-26T20:39:30.786" v="6214" actId="732"/>
        <pc:sldMkLst>
          <pc:docMk/>
          <pc:sldMk cId="3100994134" sldId="278"/>
        </pc:sldMkLst>
        <pc:spChg chg="mod ord">
          <ac:chgData name="Sean McKelvey" userId="efcc4cff-712f-4568-9401-a66cf8f24173" providerId="ADAL" clId="{C0F2ABB3-2250-4EB6-BAE4-92DB0123D234}" dt="2023-11-22T20:07:18.158" v="2175" actId="700"/>
          <ac:spMkLst>
            <pc:docMk/>
            <pc:sldMk cId="3100994134" sldId="278"/>
            <ac:spMk id="2" creationId="{00000000-0000-0000-0000-000000000000}"/>
          </ac:spMkLst>
        </pc:spChg>
        <pc:spChg chg="add del mod ord">
          <ac:chgData name="Sean McKelvey" userId="efcc4cff-712f-4568-9401-a66cf8f24173" providerId="ADAL" clId="{C0F2ABB3-2250-4EB6-BAE4-92DB0123D234}" dt="2023-11-22T20:07:18.158" v="2175" actId="700"/>
          <ac:spMkLst>
            <pc:docMk/>
            <pc:sldMk cId="3100994134" sldId="278"/>
            <ac:spMk id="3" creationId="{2D31711A-9B8B-CF7D-6EC4-A1A4F3F9AD99}"/>
          </ac:spMkLst>
        </pc:spChg>
        <pc:spChg chg="add mod">
          <ac:chgData name="Sean McKelvey" userId="efcc4cff-712f-4568-9401-a66cf8f24173" providerId="ADAL" clId="{C0F2ABB3-2250-4EB6-BAE4-92DB0123D234}" dt="2023-11-26T19:24:11.780" v="4605"/>
          <ac:spMkLst>
            <pc:docMk/>
            <pc:sldMk cId="3100994134" sldId="278"/>
            <ac:spMk id="4" creationId="{0FBE8D09-4550-029B-45CE-C14BE4447B4A}"/>
          </ac:spMkLst>
        </pc:spChg>
        <pc:spChg chg="add del mod">
          <ac:chgData name="Sean McKelvey" userId="efcc4cff-712f-4568-9401-a66cf8f24173" providerId="ADAL" clId="{C0F2ABB3-2250-4EB6-BAE4-92DB0123D234}" dt="2023-11-20T23:42:37.844" v="169" actId="478"/>
          <ac:spMkLst>
            <pc:docMk/>
            <pc:sldMk cId="3100994134" sldId="278"/>
            <ac:spMk id="4" creationId="{81129A7C-8939-2D58-5B41-4A366B744015}"/>
          </ac:spMkLst>
        </pc:spChg>
        <pc:spChg chg="del mod ord">
          <ac:chgData name="Sean McKelvey" userId="efcc4cff-712f-4568-9401-a66cf8f24173" providerId="ADAL" clId="{C0F2ABB3-2250-4EB6-BAE4-92DB0123D234}" dt="2023-11-20T23:46:45.820" v="216" actId="478"/>
          <ac:spMkLst>
            <pc:docMk/>
            <pc:sldMk cId="3100994134" sldId="278"/>
            <ac:spMk id="8" creationId="{500926CA-3669-F345-ABEE-6FB8CFEF4388}"/>
          </ac:spMkLst>
        </pc:spChg>
        <pc:picChg chg="add del mod">
          <ac:chgData name="Sean McKelvey" userId="efcc4cff-712f-4568-9401-a66cf8f24173" providerId="ADAL" clId="{C0F2ABB3-2250-4EB6-BAE4-92DB0123D234}" dt="2023-11-20T23:42:55.701" v="172" actId="478"/>
          <ac:picMkLst>
            <pc:docMk/>
            <pc:sldMk cId="3100994134" sldId="278"/>
            <ac:picMk id="5" creationId="{9ACFCC88-3FB7-01BD-4365-6C3C4C71EA60}"/>
          </ac:picMkLst>
        </pc:picChg>
        <pc:picChg chg="add del mod">
          <ac:chgData name="Sean McKelvey" userId="efcc4cff-712f-4568-9401-a66cf8f24173" providerId="ADAL" clId="{C0F2ABB3-2250-4EB6-BAE4-92DB0123D234}" dt="2023-11-20T23:43:43.265" v="179" actId="478"/>
          <ac:picMkLst>
            <pc:docMk/>
            <pc:sldMk cId="3100994134" sldId="278"/>
            <ac:picMk id="7" creationId="{066E8F00-A2CF-9BF1-1FDC-ABF1A40C40F9}"/>
          </ac:picMkLst>
        </pc:picChg>
        <pc:picChg chg="del mod ord">
          <ac:chgData name="Sean McKelvey" userId="efcc4cff-712f-4568-9401-a66cf8f24173" providerId="ADAL" clId="{C0F2ABB3-2250-4EB6-BAE4-92DB0123D234}" dt="2023-11-20T23:35:27.782" v="168" actId="478"/>
          <ac:picMkLst>
            <pc:docMk/>
            <pc:sldMk cId="3100994134" sldId="278"/>
            <ac:picMk id="10" creationId="{4B9807A5-FDB9-8446-82E2-6BCDB902591E}"/>
          </ac:picMkLst>
        </pc:picChg>
        <pc:picChg chg="add del mod modCrop">
          <ac:chgData name="Sean McKelvey" userId="efcc4cff-712f-4568-9401-a66cf8f24173" providerId="ADAL" clId="{C0F2ABB3-2250-4EB6-BAE4-92DB0123D234}" dt="2023-11-21T00:22:17.968" v="303" actId="478"/>
          <ac:picMkLst>
            <pc:docMk/>
            <pc:sldMk cId="3100994134" sldId="278"/>
            <ac:picMk id="11" creationId="{EB45AECA-9230-CD11-162D-6E6218D7AEFB}"/>
          </ac:picMkLst>
        </pc:picChg>
        <pc:picChg chg="add del mod">
          <ac:chgData name="Sean McKelvey" userId="efcc4cff-712f-4568-9401-a66cf8f24173" providerId="ADAL" clId="{C0F2ABB3-2250-4EB6-BAE4-92DB0123D234}" dt="2023-11-21T00:22:23.631" v="307" actId="478"/>
          <ac:picMkLst>
            <pc:docMk/>
            <pc:sldMk cId="3100994134" sldId="278"/>
            <ac:picMk id="13" creationId="{C500B139-1357-FDFC-A4A6-82D7BD9597A8}"/>
          </ac:picMkLst>
        </pc:picChg>
        <pc:picChg chg="add mod modCrop">
          <ac:chgData name="Sean McKelvey" userId="efcc4cff-712f-4568-9401-a66cf8f24173" providerId="ADAL" clId="{C0F2ABB3-2250-4EB6-BAE4-92DB0123D234}" dt="2023-11-26T20:39:30.786" v="6214" actId="732"/>
          <ac:picMkLst>
            <pc:docMk/>
            <pc:sldMk cId="3100994134" sldId="278"/>
            <ac:picMk id="15" creationId="{2801DC52-5FF8-0AFD-793D-AA556E6FAD96}"/>
          </ac:picMkLst>
        </pc:picChg>
      </pc:sldChg>
      <pc:sldChg chg="modSp add mod">
        <pc:chgData name="Sean McKelvey" userId="efcc4cff-712f-4568-9401-a66cf8f24173" providerId="ADAL" clId="{C0F2ABB3-2250-4EB6-BAE4-92DB0123D234}" dt="2023-11-23T00:27:03.708" v="2451" actId="1076"/>
        <pc:sldMkLst>
          <pc:docMk/>
          <pc:sldMk cId="79882031" sldId="279"/>
        </pc:sldMkLst>
        <pc:spChg chg="mod">
          <ac:chgData name="Sean McKelvey" userId="efcc4cff-712f-4568-9401-a66cf8f24173" providerId="ADAL" clId="{C0F2ABB3-2250-4EB6-BAE4-92DB0123D234}" dt="2023-11-23T00:26:16.596" v="2443" actId="1035"/>
          <ac:spMkLst>
            <pc:docMk/>
            <pc:sldMk cId="79882031" sldId="279"/>
            <ac:spMk id="2" creationId="{FF3C7975-CED0-4CAC-AAE5-0F87EB4C9E7A}"/>
          </ac:spMkLst>
        </pc:spChg>
        <pc:spChg chg="mod">
          <ac:chgData name="Sean McKelvey" userId="efcc4cff-712f-4568-9401-a66cf8f24173" providerId="ADAL" clId="{C0F2ABB3-2250-4EB6-BAE4-92DB0123D234}" dt="2023-11-23T00:27:03.708" v="2451" actId="1076"/>
          <ac:spMkLst>
            <pc:docMk/>
            <pc:sldMk cId="79882031" sldId="279"/>
            <ac:spMk id="14" creationId="{4D53AFC3-58C1-3D4A-BB30-ADF19317D86E}"/>
          </ac:spMkLst>
        </pc:spChg>
        <pc:spChg chg="mod">
          <ac:chgData name="Sean McKelvey" userId="efcc4cff-712f-4568-9401-a66cf8f24173" providerId="ADAL" clId="{C0F2ABB3-2250-4EB6-BAE4-92DB0123D234}" dt="2023-11-23T00:26:41.384" v="2449" actId="1076"/>
          <ac:spMkLst>
            <pc:docMk/>
            <pc:sldMk cId="79882031" sldId="279"/>
            <ac:spMk id="15" creationId="{9F9CE57B-E930-A84D-8021-E88D92910AE3}"/>
          </ac:spMkLst>
        </pc:spChg>
      </pc:sldChg>
      <pc:sldChg chg="new del">
        <pc:chgData name="Sean McKelvey" userId="efcc4cff-712f-4568-9401-a66cf8f24173" providerId="ADAL" clId="{C0F2ABB3-2250-4EB6-BAE4-92DB0123D234}" dt="2023-11-21T00:49:24.392" v="521" actId="47"/>
        <pc:sldMkLst>
          <pc:docMk/>
          <pc:sldMk cId="2437079738" sldId="280"/>
        </pc:sldMkLst>
      </pc:sldChg>
      <pc:sldChg chg="addSp delSp modSp add del mod modClrScheme delAnim modShow chgLayout">
        <pc:chgData name="Sean McKelvey" userId="efcc4cff-712f-4568-9401-a66cf8f24173" providerId="ADAL" clId="{C0F2ABB3-2250-4EB6-BAE4-92DB0123D234}" dt="2023-11-27T17:19:12.589" v="6290" actId="47"/>
        <pc:sldMkLst>
          <pc:docMk/>
          <pc:sldMk cId="2950714754" sldId="281"/>
        </pc:sldMkLst>
        <pc:spChg chg="mod ord">
          <ac:chgData name="Sean McKelvey" userId="efcc4cff-712f-4568-9401-a66cf8f24173" providerId="ADAL" clId="{C0F2ABB3-2250-4EB6-BAE4-92DB0123D234}" dt="2023-11-21T00:48:19.423" v="519" actId="700"/>
          <ac:spMkLst>
            <pc:docMk/>
            <pc:sldMk cId="2950714754" sldId="281"/>
            <ac:spMk id="2" creationId="{72647D09-8693-D743-92A5-6A9BB7146B7B}"/>
          </ac:spMkLst>
        </pc:spChg>
        <pc:spChg chg="mod">
          <ac:chgData name="Sean McKelvey" userId="efcc4cff-712f-4568-9401-a66cf8f24173" providerId="ADAL" clId="{C0F2ABB3-2250-4EB6-BAE4-92DB0123D234}" dt="2023-11-21T00:48:13.829" v="518" actId="1076"/>
          <ac:spMkLst>
            <pc:docMk/>
            <pc:sldMk cId="2950714754" sldId="281"/>
            <ac:spMk id="4" creationId="{03C22F9A-3F4E-433A-A198-F5F7FE4F520C}"/>
          </ac:spMkLst>
        </pc:spChg>
        <pc:spChg chg="mod ord">
          <ac:chgData name="Sean McKelvey" userId="efcc4cff-712f-4568-9401-a66cf8f24173" providerId="ADAL" clId="{C0F2ABB3-2250-4EB6-BAE4-92DB0123D234}" dt="2023-11-21T00:48:19.423" v="519" actId="700"/>
          <ac:spMkLst>
            <pc:docMk/>
            <pc:sldMk cId="2950714754" sldId="281"/>
            <ac:spMk id="5" creationId="{E90D427A-DAD6-3B34-ACFB-33E691403A0E}"/>
          </ac:spMkLst>
        </pc:spChg>
        <pc:spChg chg="add del mod ord">
          <ac:chgData name="Sean McKelvey" userId="efcc4cff-712f-4568-9401-a66cf8f24173" providerId="ADAL" clId="{C0F2ABB3-2250-4EB6-BAE4-92DB0123D234}" dt="2023-11-21T00:44:02.904" v="507" actId="478"/>
          <ac:spMkLst>
            <pc:docMk/>
            <pc:sldMk cId="2950714754" sldId="281"/>
            <ac:spMk id="6" creationId="{97F84E07-D79B-2C5E-A95F-0069BBA7C850}"/>
          </ac:spMkLst>
        </pc:spChg>
        <pc:spChg chg="add del mod ord">
          <ac:chgData name="Sean McKelvey" userId="efcc4cff-712f-4568-9401-a66cf8f24173" providerId="ADAL" clId="{C0F2ABB3-2250-4EB6-BAE4-92DB0123D234}" dt="2023-11-21T00:48:26.654" v="520" actId="478"/>
          <ac:spMkLst>
            <pc:docMk/>
            <pc:sldMk cId="2950714754" sldId="281"/>
            <ac:spMk id="7" creationId="{16E6233C-69B1-6675-EE7A-850EB214052A}"/>
          </ac:spMkLst>
        </pc:spChg>
        <pc:graphicFrameChg chg="mod modGraphic">
          <ac:chgData name="Sean McKelvey" userId="efcc4cff-712f-4568-9401-a66cf8f24173" providerId="ADAL" clId="{C0F2ABB3-2250-4EB6-BAE4-92DB0123D234}" dt="2023-11-21T00:47:51.361" v="517" actId="572"/>
          <ac:graphicFrameMkLst>
            <pc:docMk/>
            <pc:sldMk cId="2950714754" sldId="281"/>
            <ac:graphicFrameMk id="9" creationId="{C97CB010-856C-1545-9F74-A49AEB988A40}"/>
          </ac:graphicFrameMkLst>
        </pc:graphicFrameChg>
        <pc:picChg chg="del">
          <ac:chgData name="Sean McKelvey" userId="efcc4cff-712f-4568-9401-a66cf8f24173" providerId="ADAL" clId="{C0F2ABB3-2250-4EB6-BAE4-92DB0123D234}" dt="2023-11-21T00:44:07.187" v="508" actId="478"/>
          <ac:picMkLst>
            <pc:docMk/>
            <pc:sldMk cId="2950714754" sldId="281"/>
            <ac:picMk id="3" creationId="{8E89FA3D-E2C4-4D38-92DF-1B215DFDA482}"/>
          </ac:picMkLst>
        </pc:picChg>
      </pc:sldChg>
      <pc:sldChg chg="addSp modSp new mod ord">
        <pc:chgData name="Sean McKelvey" userId="efcc4cff-712f-4568-9401-a66cf8f24173" providerId="ADAL" clId="{C0F2ABB3-2250-4EB6-BAE4-92DB0123D234}" dt="2023-11-27T18:26:02.275" v="6763" actId="404"/>
        <pc:sldMkLst>
          <pc:docMk/>
          <pc:sldMk cId="2703777783" sldId="282"/>
        </pc:sldMkLst>
        <pc:spChg chg="mod">
          <ac:chgData name="Sean McKelvey" userId="efcc4cff-712f-4568-9401-a66cf8f24173" providerId="ADAL" clId="{C0F2ABB3-2250-4EB6-BAE4-92DB0123D234}" dt="2023-11-22T19:43:16.121" v="1041" actId="20577"/>
          <ac:spMkLst>
            <pc:docMk/>
            <pc:sldMk cId="2703777783" sldId="282"/>
            <ac:spMk id="3" creationId="{6A0A29C6-AA62-D034-D9E6-97E7116E9B87}"/>
          </ac:spMkLst>
        </pc:spChg>
        <pc:spChg chg="mod">
          <ac:chgData name="Sean McKelvey" userId="efcc4cff-712f-4568-9401-a66cf8f24173" providerId="ADAL" clId="{C0F2ABB3-2250-4EB6-BAE4-92DB0123D234}" dt="2023-11-27T18:26:02.275" v="6763" actId="404"/>
          <ac:spMkLst>
            <pc:docMk/>
            <pc:sldMk cId="2703777783" sldId="282"/>
            <ac:spMk id="4" creationId="{791C7017-E94F-9053-8FB5-AF76B1FE6414}"/>
          </ac:spMkLst>
        </pc:spChg>
        <pc:spChg chg="mod">
          <ac:chgData name="Sean McKelvey" userId="efcc4cff-712f-4568-9401-a66cf8f24173" providerId="ADAL" clId="{C0F2ABB3-2250-4EB6-BAE4-92DB0123D234}" dt="2023-11-26T20:25:54.678" v="6040" actId="1037"/>
          <ac:spMkLst>
            <pc:docMk/>
            <pc:sldMk cId="2703777783" sldId="282"/>
            <ac:spMk id="5" creationId="{AA7D64AE-7625-D6BB-891E-6FE2440E2CCB}"/>
          </ac:spMkLst>
        </pc:spChg>
        <pc:spChg chg="add mod">
          <ac:chgData name="Sean McKelvey" userId="efcc4cff-712f-4568-9401-a66cf8f24173" providerId="ADAL" clId="{C0F2ABB3-2250-4EB6-BAE4-92DB0123D234}" dt="2023-11-26T20:25:49.064" v="6036" actId="1037"/>
          <ac:spMkLst>
            <pc:docMk/>
            <pc:sldMk cId="2703777783" sldId="282"/>
            <ac:spMk id="6" creationId="{A2F74923-5200-EA8D-A9A7-32B8CA2C6C8B}"/>
          </ac:spMkLst>
        </pc:spChg>
      </pc:sldChg>
      <pc:sldChg chg="modSp mod">
        <pc:chgData name="Sean McKelvey" userId="efcc4cff-712f-4568-9401-a66cf8f24173" providerId="ADAL" clId="{C0F2ABB3-2250-4EB6-BAE4-92DB0123D234}" dt="2023-11-27T17:47:05.093" v="6689" actId="20577"/>
        <pc:sldMkLst>
          <pc:docMk/>
          <pc:sldMk cId="1964000705" sldId="283"/>
        </pc:sldMkLst>
        <pc:spChg chg="mod">
          <ac:chgData name="Sean McKelvey" userId="efcc4cff-712f-4568-9401-a66cf8f24173" providerId="ADAL" clId="{C0F2ABB3-2250-4EB6-BAE4-92DB0123D234}" dt="2023-11-22T18:01:55.823" v="570"/>
          <ac:spMkLst>
            <pc:docMk/>
            <pc:sldMk cId="1964000705" sldId="283"/>
            <ac:spMk id="3" creationId="{A8DE0D0F-FBB4-B4A4-D44A-C5DAD7032F88}"/>
          </ac:spMkLst>
        </pc:spChg>
        <pc:spChg chg="mod">
          <ac:chgData name="Sean McKelvey" userId="efcc4cff-712f-4568-9401-a66cf8f24173" providerId="ADAL" clId="{C0F2ABB3-2250-4EB6-BAE4-92DB0123D234}" dt="2023-11-27T17:47:05.093" v="6689" actId="20577"/>
          <ac:spMkLst>
            <pc:docMk/>
            <pc:sldMk cId="1964000705" sldId="283"/>
            <ac:spMk id="4" creationId="{9C098D37-09DC-6D18-0404-BCA04E411DAF}"/>
          </ac:spMkLst>
        </pc:spChg>
      </pc:sldChg>
      <pc:sldChg chg="addSp delSp modSp add mod ord modClrScheme modAnim chgLayout">
        <pc:chgData name="Sean McKelvey" userId="efcc4cff-712f-4568-9401-a66cf8f24173" providerId="ADAL" clId="{C0F2ABB3-2250-4EB6-BAE4-92DB0123D234}" dt="2023-11-22T23:30:12.444" v="2378" actId="1037"/>
        <pc:sldMkLst>
          <pc:docMk/>
          <pc:sldMk cId="3776570611" sldId="284"/>
        </pc:sldMkLst>
        <pc:spChg chg="add del mod">
          <ac:chgData name="Sean McKelvey" userId="efcc4cff-712f-4568-9401-a66cf8f24173" providerId="ADAL" clId="{C0F2ABB3-2250-4EB6-BAE4-92DB0123D234}" dt="2023-11-22T22:49:38.840" v="2246" actId="767"/>
          <ac:spMkLst>
            <pc:docMk/>
            <pc:sldMk cId="3776570611" sldId="284"/>
            <ac:spMk id="2" creationId="{498389B1-7C4B-F4FE-E259-FE07B1EEBD1E}"/>
          </ac:spMkLst>
        </pc:spChg>
        <pc:spChg chg="add mod">
          <ac:chgData name="Sean McKelvey" userId="efcc4cff-712f-4568-9401-a66cf8f24173" providerId="ADAL" clId="{C0F2ABB3-2250-4EB6-BAE4-92DB0123D234}" dt="2023-11-22T22:59:09.587" v="2295" actId="1076"/>
          <ac:spMkLst>
            <pc:docMk/>
            <pc:sldMk cId="3776570611" sldId="284"/>
            <ac:spMk id="3" creationId="{DEFF2970-8552-AAED-68E6-0243AF60EF8C}"/>
          </ac:spMkLst>
        </pc:spChg>
        <pc:spChg chg="add mod">
          <ac:chgData name="Sean McKelvey" userId="efcc4cff-712f-4568-9401-a66cf8f24173" providerId="ADAL" clId="{C0F2ABB3-2250-4EB6-BAE4-92DB0123D234}" dt="2023-11-22T23:28:43.059" v="2362" actId="1076"/>
          <ac:spMkLst>
            <pc:docMk/>
            <pc:sldMk cId="3776570611" sldId="284"/>
            <ac:spMk id="4" creationId="{EC8C5DF5-8955-7177-C955-E0FA798EB832}"/>
          </ac:spMkLst>
        </pc:spChg>
        <pc:spChg chg="mod ord">
          <ac:chgData name="Sean McKelvey" userId="efcc4cff-712f-4568-9401-a66cf8f24173" providerId="ADAL" clId="{C0F2ABB3-2250-4EB6-BAE4-92DB0123D234}" dt="2023-11-22T20:07:43.400" v="2177" actId="700"/>
          <ac:spMkLst>
            <pc:docMk/>
            <pc:sldMk cId="3776570611" sldId="284"/>
            <ac:spMk id="5" creationId="{8B3D4CE9-81E0-494A-854C-5185326F4E1E}"/>
          </ac:spMkLst>
        </pc:spChg>
        <pc:spChg chg="mod ord">
          <ac:chgData name="Sean McKelvey" userId="efcc4cff-712f-4568-9401-a66cf8f24173" providerId="ADAL" clId="{C0F2ABB3-2250-4EB6-BAE4-92DB0123D234}" dt="2023-11-22T20:07:43.400" v="2177" actId="700"/>
          <ac:spMkLst>
            <pc:docMk/>
            <pc:sldMk cId="3776570611" sldId="284"/>
            <ac:spMk id="19" creationId="{1D3895DF-4409-4F91-B743-62E7BD42776A}"/>
          </ac:spMkLst>
        </pc:spChg>
        <pc:spChg chg="mod">
          <ac:chgData name="Sean McKelvey" userId="efcc4cff-712f-4568-9401-a66cf8f24173" providerId="ADAL" clId="{C0F2ABB3-2250-4EB6-BAE4-92DB0123D234}" dt="2023-11-22T23:29:01.057" v="2365" actId="1076"/>
          <ac:spMkLst>
            <pc:docMk/>
            <pc:sldMk cId="3776570611" sldId="284"/>
            <ac:spMk id="20" creationId="{F9D58999-0586-47B5-BA47-34595648E2AC}"/>
          </ac:spMkLst>
        </pc:spChg>
        <pc:spChg chg="mod">
          <ac:chgData name="Sean McKelvey" userId="efcc4cff-712f-4568-9401-a66cf8f24173" providerId="ADAL" clId="{C0F2ABB3-2250-4EB6-BAE4-92DB0123D234}" dt="2023-11-22T23:28:49.932" v="2364" actId="1076"/>
          <ac:spMkLst>
            <pc:docMk/>
            <pc:sldMk cId="3776570611" sldId="284"/>
            <ac:spMk id="21" creationId="{8417C07F-55AF-45B3-B2CF-12F033AF80E7}"/>
          </ac:spMkLst>
        </pc:spChg>
        <pc:spChg chg="mod">
          <ac:chgData name="Sean McKelvey" userId="efcc4cff-712f-4568-9401-a66cf8f24173" providerId="ADAL" clId="{C0F2ABB3-2250-4EB6-BAE4-92DB0123D234}" dt="2023-11-22T23:30:12.444" v="2378" actId="1037"/>
          <ac:spMkLst>
            <pc:docMk/>
            <pc:sldMk cId="3776570611" sldId="284"/>
            <ac:spMk id="22" creationId="{154EF9C3-9A7A-45EA-84A5-110CC71D6E7F}"/>
          </ac:spMkLst>
        </pc:spChg>
        <pc:spChg chg="mod">
          <ac:chgData name="Sean McKelvey" userId="efcc4cff-712f-4568-9401-a66cf8f24173" providerId="ADAL" clId="{C0F2ABB3-2250-4EB6-BAE4-92DB0123D234}" dt="2023-11-22T23:28:39.207" v="2361" actId="1076"/>
          <ac:spMkLst>
            <pc:docMk/>
            <pc:sldMk cId="3776570611" sldId="284"/>
            <ac:spMk id="23" creationId="{BD3EF6B9-D347-402B-96F6-2C47FB5F6D62}"/>
          </ac:spMkLst>
        </pc:spChg>
        <pc:spChg chg="mod">
          <ac:chgData name="Sean McKelvey" userId="efcc4cff-712f-4568-9401-a66cf8f24173" providerId="ADAL" clId="{C0F2ABB3-2250-4EB6-BAE4-92DB0123D234}" dt="2023-11-22T23:00:36.057" v="2309" actId="14100"/>
          <ac:spMkLst>
            <pc:docMk/>
            <pc:sldMk cId="3776570611" sldId="284"/>
            <ac:spMk id="24" creationId="{C7D23FA7-019C-461D-A514-782FDDC764E2}"/>
          </ac:spMkLst>
        </pc:spChg>
        <pc:graphicFrameChg chg="mod modGraphic">
          <ac:chgData name="Sean McKelvey" userId="efcc4cff-712f-4568-9401-a66cf8f24173" providerId="ADAL" clId="{C0F2ABB3-2250-4EB6-BAE4-92DB0123D234}" dt="2023-11-22T23:29:55.937" v="2372" actId="14734"/>
          <ac:graphicFrameMkLst>
            <pc:docMk/>
            <pc:sldMk cId="3776570611" sldId="284"/>
            <ac:graphicFrameMk id="16" creationId="{F2FB9660-ED44-FF4E-9A40-43D742AF4FA1}"/>
          </ac:graphicFrameMkLst>
        </pc:graphicFrameChg>
      </pc:sldChg>
      <pc:sldChg chg="modSp add mod">
        <pc:chgData name="Sean McKelvey" userId="efcc4cff-712f-4568-9401-a66cf8f24173" providerId="ADAL" clId="{C0F2ABB3-2250-4EB6-BAE4-92DB0123D234}" dt="2023-11-22T23:03:16.007" v="2329" actId="6549"/>
        <pc:sldMkLst>
          <pc:docMk/>
          <pc:sldMk cId="831749205" sldId="285"/>
        </pc:sldMkLst>
        <pc:spChg chg="mod">
          <ac:chgData name="Sean McKelvey" userId="efcc4cff-712f-4568-9401-a66cf8f24173" providerId="ADAL" clId="{C0F2ABB3-2250-4EB6-BAE4-92DB0123D234}" dt="2023-11-22T23:03:16.007" v="2329" actId="6549"/>
          <ac:spMkLst>
            <pc:docMk/>
            <pc:sldMk cId="831749205" sldId="285"/>
            <ac:spMk id="7" creationId="{AF9B700C-49A2-46FE-81C3-67ED7EF9C941}"/>
          </ac:spMkLst>
        </pc:spChg>
      </pc:sldChg>
      <pc:sldChg chg="add del">
        <pc:chgData name="Sean McKelvey" userId="efcc4cff-712f-4568-9401-a66cf8f24173" providerId="ADAL" clId="{C0F2ABB3-2250-4EB6-BAE4-92DB0123D234}" dt="2023-11-26T20:29:42.280" v="6049" actId="47"/>
        <pc:sldMkLst>
          <pc:docMk/>
          <pc:sldMk cId="3846358069" sldId="286"/>
        </pc:sldMkLst>
      </pc:sldChg>
      <pc:sldChg chg="add">
        <pc:chgData name="Sean McKelvey" userId="efcc4cff-712f-4568-9401-a66cf8f24173" providerId="ADAL" clId="{C0F2ABB3-2250-4EB6-BAE4-92DB0123D234}" dt="2023-11-22T19:29:15.380" v="745"/>
        <pc:sldMkLst>
          <pc:docMk/>
          <pc:sldMk cId="2123652944" sldId="287"/>
        </pc:sldMkLst>
      </pc:sldChg>
      <pc:sldChg chg="modSp new mod">
        <pc:chgData name="Sean McKelvey" userId="efcc4cff-712f-4568-9401-a66cf8f24173" providerId="ADAL" clId="{C0F2ABB3-2250-4EB6-BAE4-92DB0123D234}" dt="2023-11-27T17:39:37.507" v="6574" actId="948"/>
        <pc:sldMkLst>
          <pc:docMk/>
          <pc:sldMk cId="3429621595" sldId="288"/>
        </pc:sldMkLst>
        <pc:spChg chg="mod">
          <ac:chgData name="Sean McKelvey" userId="efcc4cff-712f-4568-9401-a66cf8f24173" providerId="ADAL" clId="{C0F2ABB3-2250-4EB6-BAE4-92DB0123D234}" dt="2023-11-22T19:45:43.727" v="1222" actId="20577"/>
          <ac:spMkLst>
            <pc:docMk/>
            <pc:sldMk cId="3429621595" sldId="288"/>
            <ac:spMk id="3" creationId="{A7AED446-255E-E842-5E71-0F8A39B0FA08}"/>
          </ac:spMkLst>
        </pc:spChg>
        <pc:spChg chg="mod">
          <ac:chgData name="Sean McKelvey" userId="efcc4cff-712f-4568-9401-a66cf8f24173" providerId="ADAL" clId="{C0F2ABB3-2250-4EB6-BAE4-92DB0123D234}" dt="2023-11-27T17:39:37.507" v="6574" actId="948"/>
          <ac:spMkLst>
            <pc:docMk/>
            <pc:sldMk cId="3429621595" sldId="288"/>
            <ac:spMk id="4" creationId="{D718B7DD-05DD-8BD2-EE03-63B044FE1E47}"/>
          </ac:spMkLst>
        </pc:spChg>
      </pc:sldChg>
      <pc:sldChg chg="addSp delSp modSp new mod ord modClrScheme chgLayout">
        <pc:chgData name="Sean McKelvey" userId="efcc4cff-712f-4568-9401-a66cf8f24173" providerId="ADAL" clId="{C0F2ABB3-2250-4EB6-BAE4-92DB0123D234}" dt="2023-11-27T17:53:23.090" v="6700" actId="20577"/>
        <pc:sldMkLst>
          <pc:docMk/>
          <pc:sldMk cId="1888060713" sldId="289"/>
        </pc:sldMkLst>
        <pc:spChg chg="del mod ord">
          <ac:chgData name="Sean McKelvey" userId="efcc4cff-712f-4568-9401-a66cf8f24173" providerId="ADAL" clId="{C0F2ABB3-2250-4EB6-BAE4-92DB0123D234}" dt="2023-11-22T19:51:10.550" v="1442" actId="700"/>
          <ac:spMkLst>
            <pc:docMk/>
            <pc:sldMk cId="1888060713" sldId="289"/>
            <ac:spMk id="2" creationId="{5BE4F667-0F3B-B10B-54EA-51BE58A74BCC}"/>
          </ac:spMkLst>
        </pc:spChg>
        <pc:spChg chg="del mod ord">
          <ac:chgData name="Sean McKelvey" userId="efcc4cff-712f-4568-9401-a66cf8f24173" providerId="ADAL" clId="{C0F2ABB3-2250-4EB6-BAE4-92DB0123D234}" dt="2023-11-22T19:51:10.550" v="1442" actId="700"/>
          <ac:spMkLst>
            <pc:docMk/>
            <pc:sldMk cId="1888060713" sldId="289"/>
            <ac:spMk id="3" creationId="{4A95707D-A746-C423-5CD8-B99000FB3C31}"/>
          </ac:spMkLst>
        </pc:spChg>
        <pc:spChg chg="del mod ord">
          <ac:chgData name="Sean McKelvey" userId="efcc4cff-712f-4568-9401-a66cf8f24173" providerId="ADAL" clId="{C0F2ABB3-2250-4EB6-BAE4-92DB0123D234}" dt="2023-11-22T19:51:58.999" v="1530" actId="478"/>
          <ac:spMkLst>
            <pc:docMk/>
            <pc:sldMk cId="1888060713" sldId="289"/>
            <ac:spMk id="4" creationId="{E970430A-FA15-C39C-7301-093D04B9BA8D}"/>
          </ac:spMkLst>
        </pc:spChg>
        <pc:spChg chg="add mod ord">
          <ac:chgData name="Sean McKelvey" userId="efcc4cff-712f-4568-9401-a66cf8f24173" providerId="ADAL" clId="{C0F2ABB3-2250-4EB6-BAE4-92DB0123D234}" dt="2023-11-26T19:44:59.137" v="5338" actId="20577"/>
          <ac:spMkLst>
            <pc:docMk/>
            <pc:sldMk cId="1888060713" sldId="289"/>
            <ac:spMk id="5" creationId="{269828D2-BFFF-B3EB-CA6E-FAAE2EA3947A}"/>
          </ac:spMkLst>
        </pc:spChg>
        <pc:spChg chg="add mod ord">
          <ac:chgData name="Sean McKelvey" userId="efcc4cff-712f-4568-9401-a66cf8f24173" providerId="ADAL" clId="{C0F2ABB3-2250-4EB6-BAE4-92DB0123D234}" dt="2023-11-27T17:33:29.812" v="6424" actId="20577"/>
          <ac:spMkLst>
            <pc:docMk/>
            <pc:sldMk cId="1888060713" sldId="289"/>
            <ac:spMk id="6" creationId="{3AC007C4-55E6-4B9E-F29F-D9B5029EFA2B}"/>
          </ac:spMkLst>
        </pc:spChg>
        <pc:spChg chg="add mod">
          <ac:chgData name="Sean McKelvey" userId="efcc4cff-712f-4568-9401-a66cf8f24173" providerId="ADAL" clId="{C0F2ABB3-2250-4EB6-BAE4-92DB0123D234}" dt="2023-11-27T17:53:23.090" v="6700" actId="20577"/>
          <ac:spMkLst>
            <pc:docMk/>
            <pc:sldMk cId="1888060713" sldId="289"/>
            <ac:spMk id="7" creationId="{34D5E27E-96F7-9184-0461-5F5C8379F64C}"/>
          </ac:spMkLst>
        </pc:spChg>
        <pc:spChg chg="add del mod">
          <ac:chgData name="Sean McKelvey" userId="efcc4cff-712f-4568-9401-a66cf8f24173" providerId="ADAL" clId="{C0F2ABB3-2250-4EB6-BAE4-92DB0123D234}" dt="2023-11-26T19:18:39.467" v="4487" actId="767"/>
          <ac:spMkLst>
            <pc:docMk/>
            <pc:sldMk cId="1888060713" sldId="289"/>
            <ac:spMk id="8" creationId="{1AA65EDE-AE20-E29B-9921-B1FA7EF4754B}"/>
          </ac:spMkLst>
        </pc:spChg>
        <pc:spChg chg="add mod">
          <ac:chgData name="Sean McKelvey" userId="efcc4cff-712f-4568-9401-a66cf8f24173" providerId="ADAL" clId="{C0F2ABB3-2250-4EB6-BAE4-92DB0123D234}" dt="2023-11-27T17:33:42.071" v="6447" actId="1036"/>
          <ac:spMkLst>
            <pc:docMk/>
            <pc:sldMk cId="1888060713" sldId="289"/>
            <ac:spMk id="9" creationId="{2954C0CD-005C-8B4D-F4DA-5669052B241A}"/>
          </ac:spMkLst>
        </pc:spChg>
        <pc:spChg chg="add mod">
          <ac:chgData name="Sean McKelvey" userId="efcc4cff-712f-4568-9401-a66cf8f24173" providerId="ADAL" clId="{C0F2ABB3-2250-4EB6-BAE4-92DB0123D234}" dt="2023-11-26T19:24:06.141" v="4604"/>
          <ac:spMkLst>
            <pc:docMk/>
            <pc:sldMk cId="1888060713" sldId="289"/>
            <ac:spMk id="10" creationId="{30EFC17F-F59E-AE2C-516D-CF988D5ECDC8}"/>
          </ac:spMkLst>
        </pc:spChg>
        <pc:spChg chg="add mod">
          <ac:chgData name="Sean McKelvey" userId="efcc4cff-712f-4568-9401-a66cf8f24173" providerId="ADAL" clId="{C0F2ABB3-2250-4EB6-BAE4-92DB0123D234}" dt="2023-11-27T17:33:42.071" v="6447" actId="1036"/>
          <ac:spMkLst>
            <pc:docMk/>
            <pc:sldMk cId="1888060713" sldId="289"/>
            <ac:spMk id="11" creationId="{9AB16974-669E-9962-88DF-BB472A1570F6}"/>
          </ac:spMkLst>
        </pc:spChg>
        <pc:spChg chg="add mod">
          <ac:chgData name="Sean McKelvey" userId="efcc4cff-712f-4568-9401-a66cf8f24173" providerId="ADAL" clId="{C0F2ABB3-2250-4EB6-BAE4-92DB0123D234}" dt="2023-11-27T17:33:42.071" v="6447" actId="1036"/>
          <ac:spMkLst>
            <pc:docMk/>
            <pc:sldMk cId="1888060713" sldId="289"/>
            <ac:spMk id="12" creationId="{664D306A-196C-8DFE-7209-C7056B5F0D33}"/>
          </ac:spMkLst>
        </pc:spChg>
      </pc:sldChg>
      <pc:sldChg chg="modSp add mod modAnim">
        <pc:chgData name="Sean McKelvey" userId="efcc4cff-712f-4568-9401-a66cf8f24173" providerId="ADAL" clId="{C0F2ABB3-2250-4EB6-BAE4-92DB0123D234}" dt="2023-11-27T16:44:29.828" v="6284" actId="20577"/>
        <pc:sldMkLst>
          <pc:docMk/>
          <pc:sldMk cId="3619566611" sldId="290"/>
        </pc:sldMkLst>
        <pc:spChg chg="mod">
          <ac:chgData name="Sean McKelvey" userId="efcc4cff-712f-4568-9401-a66cf8f24173" providerId="ADAL" clId="{C0F2ABB3-2250-4EB6-BAE4-92DB0123D234}" dt="2023-11-27T16:44:29.828" v="6284" actId="20577"/>
          <ac:spMkLst>
            <pc:docMk/>
            <pc:sldMk cId="3619566611" sldId="290"/>
            <ac:spMk id="3" creationId="{A68E808D-8B24-4940-BBEB-6077ED60D85E}"/>
          </ac:spMkLst>
        </pc:spChg>
      </pc:sldChg>
      <pc:sldChg chg="modSp add mod">
        <pc:chgData name="Sean McKelvey" userId="efcc4cff-712f-4568-9401-a66cf8f24173" providerId="ADAL" clId="{C0F2ABB3-2250-4EB6-BAE4-92DB0123D234}" dt="2023-11-27T18:00:26.088" v="6733" actId="948"/>
        <pc:sldMkLst>
          <pc:docMk/>
          <pc:sldMk cId="2641649609" sldId="291"/>
        </pc:sldMkLst>
        <pc:spChg chg="mod">
          <ac:chgData name="Sean McKelvey" userId="efcc4cff-712f-4568-9401-a66cf8f24173" providerId="ADAL" clId="{C0F2ABB3-2250-4EB6-BAE4-92DB0123D234}" dt="2023-11-27T18:00:26.088" v="6733" actId="948"/>
          <ac:spMkLst>
            <pc:docMk/>
            <pc:sldMk cId="2641649609" sldId="291"/>
            <ac:spMk id="2" creationId="{4EB4C102-32D3-1F46-9B7C-A9C968FA0DF2}"/>
          </ac:spMkLst>
        </pc:spChg>
      </pc:sldChg>
      <pc:sldChg chg="modSp add mod">
        <pc:chgData name="Sean McKelvey" userId="efcc4cff-712f-4568-9401-a66cf8f24173" providerId="ADAL" clId="{C0F2ABB3-2250-4EB6-BAE4-92DB0123D234}" dt="2023-11-27T17:29:21.427" v="6297" actId="1076"/>
        <pc:sldMkLst>
          <pc:docMk/>
          <pc:sldMk cId="3073692447" sldId="292"/>
        </pc:sldMkLst>
        <pc:spChg chg="mod">
          <ac:chgData name="Sean McKelvey" userId="efcc4cff-712f-4568-9401-a66cf8f24173" providerId="ADAL" clId="{C0F2ABB3-2250-4EB6-BAE4-92DB0123D234}" dt="2023-11-27T17:29:21.427" v="6297" actId="1076"/>
          <ac:spMkLst>
            <pc:docMk/>
            <pc:sldMk cId="3073692447" sldId="292"/>
            <ac:spMk id="15" creationId="{014AAA39-1A36-634F-91E1-B76EDD435C82}"/>
          </ac:spMkLst>
        </pc:spChg>
        <pc:picChg chg="mod">
          <ac:chgData name="Sean McKelvey" userId="efcc4cff-712f-4568-9401-a66cf8f24173" providerId="ADAL" clId="{C0F2ABB3-2250-4EB6-BAE4-92DB0123D234}" dt="2023-11-23T00:09:11.223" v="2419" actId="1076"/>
          <ac:picMkLst>
            <pc:docMk/>
            <pc:sldMk cId="3073692447" sldId="292"/>
            <ac:picMk id="14" creationId="{4FBB2905-81F5-4C46-8A9B-296D1721A239}"/>
          </ac:picMkLst>
        </pc:picChg>
      </pc:sldChg>
      <pc:sldChg chg="modSp add mod ord">
        <pc:chgData name="Sean McKelvey" userId="efcc4cff-712f-4568-9401-a66cf8f24173" providerId="ADAL" clId="{C0F2ABB3-2250-4EB6-BAE4-92DB0123D234}" dt="2023-11-23T00:11:32.688" v="2435"/>
        <pc:sldMkLst>
          <pc:docMk/>
          <pc:sldMk cId="2819596433" sldId="293"/>
        </pc:sldMkLst>
        <pc:spChg chg="mod">
          <ac:chgData name="Sean McKelvey" userId="efcc4cff-712f-4568-9401-a66cf8f24173" providerId="ADAL" clId="{C0F2ABB3-2250-4EB6-BAE4-92DB0123D234}" dt="2023-11-23T00:10:57.871" v="2431" actId="20577"/>
          <ac:spMkLst>
            <pc:docMk/>
            <pc:sldMk cId="2819596433" sldId="293"/>
            <ac:spMk id="3" creationId="{8D497327-8212-358C-B965-5F3A602A95B6}"/>
          </ac:spMkLst>
        </pc:spChg>
      </pc:sldChg>
      <pc:sldChg chg="modSp add del mod">
        <pc:chgData name="Sean McKelvey" userId="efcc4cff-712f-4568-9401-a66cf8f24173" providerId="ADAL" clId="{C0F2ABB3-2250-4EB6-BAE4-92DB0123D234}" dt="2023-11-24T23:29:29.523" v="4123" actId="47"/>
        <pc:sldMkLst>
          <pc:docMk/>
          <pc:sldMk cId="63517860" sldId="294"/>
        </pc:sldMkLst>
        <pc:spChg chg="mod">
          <ac:chgData name="Sean McKelvey" userId="efcc4cff-712f-4568-9401-a66cf8f24173" providerId="ADAL" clId="{C0F2ABB3-2250-4EB6-BAE4-92DB0123D234}" dt="2023-11-24T22:42:59.510" v="2492" actId="27636"/>
          <ac:spMkLst>
            <pc:docMk/>
            <pc:sldMk cId="63517860" sldId="294"/>
            <ac:spMk id="2" creationId="{00000000-0000-0000-0000-000000000000}"/>
          </ac:spMkLst>
        </pc:spChg>
        <pc:spChg chg="mod">
          <ac:chgData name="Sean McKelvey" userId="efcc4cff-712f-4568-9401-a66cf8f24173" providerId="ADAL" clId="{C0F2ABB3-2250-4EB6-BAE4-92DB0123D234}" dt="2023-11-24T22:42:59.522" v="2493" actId="27636"/>
          <ac:spMkLst>
            <pc:docMk/>
            <pc:sldMk cId="63517860" sldId="294"/>
            <ac:spMk id="3" creationId="{00000000-0000-0000-0000-000000000000}"/>
          </ac:spMkLst>
        </pc:spChg>
      </pc:sldChg>
      <pc:sldChg chg="addSp delSp modSp new mod">
        <pc:chgData name="Sean McKelvey" userId="efcc4cff-712f-4568-9401-a66cf8f24173" providerId="ADAL" clId="{C0F2ABB3-2250-4EB6-BAE4-92DB0123D234}" dt="2023-11-27T17:37:57.906" v="6562" actId="20577"/>
        <pc:sldMkLst>
          <pc:docMk/>
          <pc:sldMk cId="2921904162" sldId="294"/>
        </pc:sldMkLst>
        <pc:spChg chg="mod">
          <ac:chgData name="Sean McKelvey" userId="efcc4cff-712f-4568-9401-a66cf8f24173" providerId="ADAL" clId="{C0F2ABB3-2250-4EB6-BAE4-92DB0123D234}" dt="2023-11-27T17:37:57.906" v="6562" actId="20577"/>
          <ac:spMkLst>
            <pc:docMk/>
            <pc:sldMk cId="2921904162" sldId="294"/>
            <ac:spMk id="3" creationId="{9FAD1B78-A688-8A94-9107-02E07E9221A5}"/>
          </ac:spMkLst>
        </pc:spChg>
        <pc:spChg chg="del">
          <ac:chgData name="Sean McKelvey" userId="efcc4cff-712f-4568-9401-a66cf8f24173" providerId="ADAL" clId="{C0F2ABB3-2250-4EB6-BAE4-92DB0123D234}" dt="2023-11-26T20:15:56.063" v="5750" actId="478"/>
          <ac:spMkLst>
            <pc:docMk/>
            <pc:sldMk cId="2921904162" sldId="294"/>
            <ac:spMk id="4" creationId="{049ECF28-B30A-D44F-FF62-A9075B0FF54C}"/>
          </ac:spMkLst>
        </pc:spChg>
        <pc:spChg chg="add mod">
          <ac:chgData name="Sean McKelvey" userId="efcc4cff-712f-4568-9401-a66cf8f24173" providerId="ADAL" clId="{C0F2ABB3-2250-4EB6-BAE4-92DB0123D234}" dt="2023-11-26T20:19:01.524" v="5779" actId="1038"/>
          <ac:spMkLst>
            <pc:docMk/>
            <pc:sldMk cId="2921904162" sldId="294"/>
            <ac:spMk id="7" creationId="{E12AF56A-5434-B667-21A1-F74B5B519DB1}"/>
          </ac:spMkLst>
        </pc:spChg>
        <pc:picChg chg="add mod">
          <ac:chgData name="Sean McKelvey" userId="efcc4cff-712f-4568-9401-a66cf8f24173" providerId="ADAL" clId="{C0F2ABB3-2250-4EB6-BAE4-92DB0123D234}" dt="2023-11-26T20:19:22.313" v="5794" actId="1038"/>
          <ac:picMkLst>
            <pc:docMk/>
            <pc:sldMk cId="2921904162" sldId="294"/>
            <ac:picMk id="6" creationId="{FA0753AA-AFCF-C5A1-CFD7-C3E82D5747AB}"/>
          </ac:picMkLst>
        </pc:picChg>
      </pc:sldChg>
      <pc:sldChg chg="add del">
        <pc:chgData name="Sean McKelvey" userId="efcc4cff-712f-4568-9401-a66cf8f24173" providerId="ADAL" clId="{C0F2ABB3-2250-4EB6-BAE4-92DB0123D234}" dt="2023-11-26T19:23:51.705" v="4602"/>
        <pc:sldMkLst>
          <pc:docMk/>
          <pc:sldMk cId="3459918023" sldId="294"/>
        </pc:sldMkLst>
      </pc:sldChg>
      <pc:sldChg chg="add modAnim">
        <pc:chgData name="Sean McKelvey" userId="efcc4cff-712f-4568-9401-a66cf8f24173" providerId="ADAL" clId="{C0F2ABB3-2250-4EB6-BAE4-92DB0123D234}" dt="2023-11-27T17:50:55.789" v="6690"/>
        <pc:sldMkLst>
          <pc:docMk/>
          <pc:sldMk cId="2327057565" sldId="295"/>
        </pc:sldMkLst>
      </pc:sldChg>
      <pc:sldChg chg="modSp add del mod">
        <pc:chgData name="Sean McKelvey" userId="efcc4cff-712f-4568-9401-a66cf8f24173" providerId="ADAL" clId="{C0F2ABB3-2250-4EB6-BAE4-92DB0123D234}" dt="2023-11-24T23:31:07.299" v="4177" actId="47"/>
        <pc:sldMkLst>
          <pc:docMk/>
          <pc:sldMk cId="4242268866" sldId="295"/>
        </pc:sldMkLst>
        <pc:spChg chg="mod">
          <ac:chgData name="Sean McKelvey" userId="efcc4cff-712f-4568-9401-a66cf8f24173" providerId="ADAL" clId="{C0F2ABB3-2250-4EB6-BAE4-92DB0123D234}" dt="2023-11-24T22:43:24.132" v="2496" actId="27636"/>
          <ac:spMkLst>
            <pc:docMk/>
            <pc:sldMk cId="4242268866" sldId="295"/>
            <ac:spMk id="2" creationId="{938D26CD-019C-2642-A652-D38FE68F81CB}"/>
          </ac:spMkLst>
        </pc:spChg>
        <pc:spChg chg="mod">
          <ac:chgData name="Sean McKelvey" userId="efcc4cff-712f-4568-9401-a66cf8f24173" providerId="ADAL" clId="{C0F2ABB3-2250-4EB6-BAE4-92DB0123D234}" dt="2023-11-24T23:29:40.653" v="4124" actId="21"/>
          <ac:spMkLst>
            <pc:docMk/>
            <pc:sldMk cId="4242268866" sldId="295"/>
            <ac:spMk id="3" creationId="{7A633751-3DCB-FF45-95EF-89060A02E184}"/>
          </ac:spMkLst>
        </pc:spChg>
      </pc:sldChg>
      <pc:sldChg chg="modSp add mod modAnim">
        <pc:chgData name="Sean McKelvey" userId="efcc4cff-712f-4568-9401-a66cf8f24173" providerId="ADAL" clId="{C0F2ABB3-2250-4EB6-BAE4-92DB0123D234}" dt="2023-11-27T18:00:02.200" v="6732" actId="1037"/>
        <pc:sldMkLst>
          <pc:docMk/>
          <pc:sldMk cId="1935169068" sldId="296"/>
        </pc:sldMkLst>
        <pc:grpChg chg="mod">
          <ac:chgData name="Sean McKelvey" userId="efcc4cff-712f-4568-9401-a66cf8f24173" providerId="ADAL" clId="{C0F2ABB3-2250-4EB6-BAE4-92DB0123D234}" dt="2023-11-27T18:00:02.200" v="6732" actId="1037"/>
          <ac:grpSpMkLst>
            <pc:docMk/>
            <pc:sldMk cId="1935169068" sldId="296"/>
            <ac:grpSpMk id="27" creationId="{05CFA7E3-9FCF-3B41-B0A4-31E5140E605B}"/>
          </ac:grpSpMkLst>
        </pc:grpChg>
        <pc:grpChg chg="mod">
          <ac:chgData name="Sean McKelvey" userId="efcc4cff-712f-4568-9401-a66cf8f24173" providerId="ADAL" clId="{C0F2ABB3-2250-4EB6-BAE4-92DB0123D234}" dt="2023-11-27T18:00:02.200" v="6732" actId="1037"/>
          <ac:grpSpMkLst>
            <pc:docMk/>
            <pc:sldMk cId="1935169068" sldId="296"/>
            <ac:grpSpMk id="28" creationId="{2CB1BBE1-82F1-E541-8BD6-694FB8210628}"/>
          </ac:grpSpMkLst>
        </pc:grpChg>
        <pc:grpChg chg="mod">
          <ac:chgData name="Sean McKelvey" userId="efcc4cff-712f-4568-9401-a66cf8f24173" providerId="ADAL" clId="{C0F2ABB3-2250-4EB6-BAE4-92DB0123D234}" dt="2023-11-27T18:00:02.200" v="6732" actId="1037"/>
          <ac:grpSpMkLst>
            <pc:docMk/>
            <pc:sldMk cId="1935169068" sldId="296"/>
            <ac:grpSpMk id="29" creationId="{7AD7FE4D-A8AF-F341-9CCA-8FF69C304A67}"/>
          </ac:grpSpMkLst>
        </pc:grpChg>
        <pc:grpChg chg="mod">
          <ac:chgData name="Sean McKelvey" userId="efcc4cff-712f-4568-9401-a66cf8f24173" providerId="ADAL" clId="{C0F2ABB3-2250-4EB6-BAE4-92DB0123D234}" dt="2023-11-27T18:00:02.200" v="6732" actId="1037"/>
          <ac:grpSpMkLst>
            <pc:docMk/>
            <pc:sldMk cId="1935169068" sldId="296"/>
            <ac:grpSpMk id="30" creationId="{AF69ED4F-64DD-8B44-A0C1-2B67B67F9BD4}"/>
          </ac:grpSpMkLst>
        </pc:grpChg>
      </pc:sldChg>
      <pc:sldMasterChg chg="del delSldLayout">
        <pc:chgData name="Sean McKelvey" userId="efcc4cff-712f-4568-9401-a66cf8f24173" providerId="ADAL" clId="{C0F2ABB3-2250-4EB6-BAE4-92DB0123D234}" dt="2023-11-20T23:22:37.680" v="6" actId="700"/>
        <pc:sldMasterMkLst>
          <pc:docMk/>
          <pc:sldMasterMk cId="3572877351" sldId="2147483648"/>
        </pc:sldMasterMkLst>
        <pc:sldLayoutChg chg="del">
          <pc:chgData name="Sean McKelvey" userId="efcc4cff-712f-4568-9401-a66cf8f24173" providerId="ADAL" clId="{C0F2ABB3-2250-4EB6-BAE4-92DB0123D234}" dt="2023-11-20T23:22:37.680" v="6" actId="700"/>
          <pc:sldLayoutMkLst>
            <pc:docMk/>
            <pc:sldMasterMk cId="3572877351" sldId="2147483648"/>
            <pc:sldLayoutMk cId="3620328746" sldId="2147483649"/>
          </pc:sldLayoutMkLst>
        </pc:sldLayoutChg>
        <pc:sldLayoutChg chg="del">
          <pc:chgData name="Sean McKelvey" userId="efcc4cff-712f-4568-9401-a66cf8f24173" providerId="ADAL" clId="{C0F2ABB3-2250-4EB6-BAE4-92DB0123D234}" dt="2023-11-20T23:22:37.680" v="6" actId="700"/>
          <pc:sldLayoutMkLst>
            <pc:docMk/>
            <pc:sldMasterMk cId="3572877351" sldId="2147483648"/>
            <pc:sldLayoutMk cId="2978315291" sldId="2147483650"/>
          </pc:sldLayoutMkLst>
        </pc:sldLayoutChg>
        <pc:sldLayoutChg chg="del">
          <pc:chgData name="Sean McKelvey" userId="efcc4cff-712f-4568-9401-a66cf8f24173" providerId="ADAL" clId="{C0F2ABB3-2250-4EB6-BAE4-92DB0123D234}" dt="2023-11-20T23:22:37.680" v="6" actId="700"/>
          <pc:sldLayoutMkLst>
            <pc:docMk/>
            <pc:sldMasterMk cId="3572877351" sldId="2147483648"/>
            <pc:sldLayoutMk cId="2170210074" sldId="2147483651"/>
          </pc:sldLayoutMkLst>
        </pc:sldLayoutChg>
        <pc:sldLayoutChg chg="del">
          <pc:chgData name="Sean McKelvey" userId="efcc4cff-712f-4568-9401-a66cf8f24173" providerId="ADAL" clId="{C0F2ABB3-2250-4EB6-BAE4-92DB0123D234}" dt="2023-11-20T23:22:37.680" v="6" actId="700"/>
          <pc:sldLayoutMkLst>
            <pc:docMk/>
            <pc:sldMasterMk cId="3572877351" sldId="2147483648"/>
            <pc:sldLayoutMk cId="67834825" sldId="2147483652"/>
          </pc:sldLayoutMkLst>
        </pc:sldLayoutChg>
        <pc:sldLayoutChg chg="del">
          <pc:chgData name="Sean McKelvey" userId="efcc4cff-712f-4568-9401-a66cf8f24173" providerId="ADAL" clId="{C0F2ABB3-2250-4EB6-BAE4-92DB0123D234}" dt="2023-11-20T23:22:37.680" v="6" actId="700"/>
          <pc:sldLayoutMkLst>
            <pc:docMk/>
            <pc:sldMasterMk cId="3572877351" sldId="2147483648"/>
            <pc:sldLayoutMk cId="1961646912" sldId="2147483653"/>
          </pc:sldLayoutMkLst>
        </pc:sldLayoutChg>
        <pc:sldLayoutChg chg="del">
          <pc:chgData name="Sean McKelvey" userId="efcc4cff-712f-4568-9401-a66cf8f24173" providerId="ADAL" clId="{C0F2ABB3-2250-4EB6-BAE4-92DB0123D234}" dt="2023-11-20T23:22:37.680" v="6" actId="700"/>
          <pc:sldLayoutMkLst>
            <pc:docMk/>
            <pc:sldMasterMk cId="3572877351" sldId="2147483648"/>
            <pc:sldLayoutMk cId="3308477572" sldId="2147483654"/>
          </pc:sldLayoutMkLst>
        </pc:sldLayoutChg>
        <pc:sldLayoutChg chg="del">
          <pc:chgData name="Sean McKelvey" userId="efcc4cff-712f-4568-9401-a66cf8f24173" providerId="ADAL" clId="{C0F2ABB3-2250-4EB6-BAE4-92DB0123D234}" dt="2023-11-20T23:22:37.680" v="6" actId="700"/>
          <pc:sldLayoutMkLst>
            <pc:docMk/>
            <pc:sldMasterMk cId="3572877351" sldId="2147483648"/>
            <pc:sldLayoutMk cId="228599375" sldId="2147483655"/>
          </pc:sldLayoutMkLst>
        </pc:sldLayoutChg>
        <pc:sldLayoutChg chg="del">
          <pc:chgData name="Sean McKelvey" userId="efcc4cff-712f-4568-9401-a66cf8f24173" providerId="ADAL" clId="{C0F2ABB3-2250-4EB6-BAE4-92DB0123D234}" dt="2023-11-20T23:22:37.680" v="6" actId="700"/>
          <pc:sldLayoutMkLst>
            <pc:docMk/>
            <pc:sldMasterMk cId="3572877351" sldId="2147483648"/>
            <pc:sldLayoutMk cId="1136130735" sldId="2147483656"/>
          </pc:sldLayoutMkLst>
        </pc:sldLayoutChg>
        <pc:sldLayoutChg chg="del">
          <pc:chgData name="Sean McKelvey" userId="efcc4cff-712f-4568-9401-a66cf8f24173" providerId="ADAL" clId="{C0F2ABB3-2250-4EB6-BAE4-92DB0123D234}" dt="2023-11-20T23:22:37.680" v="6" actId="700"/>
          <pc:sldLayoutMkLst>
            <pc:docMk/>
            <pc:sldMasterMk cId="3572877351" sldId="2147483648"/>
            <pc:sldLayoutMk cId="599288761" sldId="2147483657"/>
          </pc:sldLayoutMkLst>
        </pc:sldLayoutChg>
        <pc:sldLayoutChg chg="del">
          <pc:chgData name="Sean McKelvey" userId="efcc4cff-712f-4568-9401-a66cf8f24173" providerId="ADAL" clId="{C0F2ABB3-2250-4EB6-BAE4-92DB0123D234}" dt="2023-11-20T23:22:37.680" v="6" actId="700"/>
          <pc:sldLayoutMkLst>
            <pc:docMk/>
            <pc:sldMasterMk cId="3572877351" sldId="2147483648"/>
            <pc:sldLayoutMk cId="1302429263" sldId="2147483658"/>
          </pc:sldLayoutMkLst>
        </pc:sldLayoutChg>
        <pc:sldLayoutChg chg="del">
          <pc:chgData name="Sean McKelvey" userId="efcc4cff-712f-4568-9401-a66cf8f24173" providerId="ADAL" clId="{C0F2ABB3-2250-4EB6-BAE4-92DB0123D234}" dt="2023-11-20T23:22:37.680" v="6" actId="700"/>
          <pc:sldLayoutMkLst>
            <pc:docMk/>
            <pc:sldMasterMk cId="3572877351" sldId="2147483648"/>
            <pc:sldLayoutMk cId="3715273728" sldId="2147483659"/>
          </pc:sldLayoutMkLst>
        </pc:sldLayoutChg>
      </pc:sldMasterChg>
      <pc:sldMasterChg chg="add del addSldLayout delSldLayout">
        <pc:chgData name="Sean McKelvey" userId="efcc4cff-712f-4568-9401-a66cf8f24173" providerId="ADAL" clId="{C0F2ABB3-2250-4EB6-BAE4-92DB0123D234}" dt="2023-11-20T23:28:23.817" v="111" actId="27028"/>
        <pc:sldMasterMkLst>
          <pc:docMk/>
          <pc:sldMasterMk cId="3400106741" sldId="2147483675"/>
        </pc:sldMasterMkLst>
        <pc:sldLayoutChg chg="add del">
          <pc:chgData name="Sean McKelvey" userId="efcc4cff-712f-4568-9401-a66cf8f24173" providerId="ADAL" clId="{C0F2ABB3-2250-4EB6-BAE4-92DB0123D234}" dt="2023-11-20T23:28:23.817" v="111" actId="27028"/>
          <pc:sldLayoutMkLst>
            <pc:docMk/>
            <pc:sldMasterMk cId="3400106741" sldId="2147483675"/>
            <pc:sldLayoutMk cId="2763027770" sldId="2147483693"/>
          </pc:sldLayoutMkLst>
        </pc:sldLayoutChg>
      </pc:sldMasterChg>
      <pc:sldMasterChg chg="delSp mod addSldLayout delSldLayout modSldLayout">
        <pc:chgData name="Sean McKelvey" userId="efcc4cff-712f-4568-9401-a66cf8f24173" providerId="ADAL" clId="{C0F2ABB3-2250-4EB6-BAE4-92DB0123D234}" dt="2023-11-24T23:31:07.299" v="4177" actId="47"/>
        <pc:sldMasterMkLst>
          <pc:docMk/>
          <pc:sldMasterMk cId="3054587386" sldId="2147483966"/>
        </pc:sldMasterMkLst>
        <pc:spChg chg="del">
          <ac:chgData name="Sean McKelvey" userId="efcc4cff-712f-4568-9401-a66cf8f24173" providerId="ADAL" clId="{C0F2ABB3-2250-4EB6-BAE4-92DB0123D234}" dt="2023-11-22T19:52:18.285" v="1532" actId="478"/>
          <ac:spMkLst>
            <pc:docMk/>
            <pc:sldMasterMk cId="3054587386" sldId="2147483966"/>
            <ac:spMk id="12" creationId="{133ECAFE-1975-DE4A-AFFD-0FDD94B2E27A}"/>
          </ac:spMkLst>
        </pc:spChg>
        <pc:sldLayoutChg chg="add">
          <pc:chgData name="Sean McKelvey" userId="efcc4cff-712f-4568-9401-a66cf8f24173" providerId="ADAL" clId="{C0F2ABB3-2250-4EB6-BAE4-92DB0123D234}" dt="2023-11-21T00:31:53.077" v="395" actId="27028"/>
          <pc:sldLayoutMkLst>
            <pc:docMk/>
            <pc:sldMasterMk cId="3054587386" sldId="2147483966"/>
            <pc:sldLayoutMk cId="3068295142" sldId="2147483967"/>
          </pc:sldLayoutMkLst>
        </pc:sldLayoutChg>
        <pc:sldLayoutChg chg="delSp mod">
          <pc:chgData name="Sean McKelvey" userId="efcc4cff-712f-4568-9401-a66cf8f24173" providerId="ADAL" clId="{C0F2ABB3-2250-4EB6-BAE4-92DB0123D234}" dt="2023-11-22T19:52:11.689" v="1531" actId="478"/>
          <pc:sldLayoutMkLst>
            <pc:docMk/>
            <pc:sldMasterMk cId="3054587386" sldId="2147483966"/>
            <pc:sldLayoutMk cId="3295917669" sldId="2147483968"/>
          </pc:sldLayoutMkLst>
          <pc:spChg chg="del">
            <ac:chgData name="Sean McKelvey" userId="efcc4cff-712f-4568-9401-a66cf8f24173" providerId="ADAL" clId="{C0F2ABB3-2250-4EB6-BAE4-92DB0123D234}" dt="2023-11-22T19:52:11.689" v="1531" actId="478"/>
            <ac:spMkLst>
              <pc:docMk/>
              <pc:sldMasterMk cId="3054587386" sldId="2147483966"/>
              <pc:sldLayoutMk cId="3295917669" sldId="2147483968"/>
              <ac:spMk id="13" creationId="{F4715548-CDD9-924B-9A44-2D1090ECA4F0}"/>
            </ac:spMkLst>
          </pc:spChg>
        </pc:sldLayoutChg>
        <pc:sldLayoutChg chg="delSp add mod">
          <pc:chgData name="Sean McKelvey" userId="efcc4cff-712f-4568-9401-a66cf8f24173" providerId="ADAL" clId="{C0F2ABB3-2250-4EB6-BAE4-92DB0123D234}" dt="2023-11-22T19:29:40.792" v="746" actId="478"/>
          <pc:sldLayoutMkLst>
            <pc:docMk/>
            <pc:sldMasterMk cId="3054587386" sldId="2147483966"/>
            <pc:sldLayoutMk cId="2412212953" sldId="2147483969"/>
          </pc:sldLayoutMkLst>
          <pc:picChg chg="del">
            <ac:chgData name="Sean McKelvey" userId="efcc4cff-712f-4568-9401-a66cf8f24173" providerId="ADAL" clId="{C0F2ABB3-2250-4EB6-BAE4-92DB0123D234}" dt="2023-11-22T19:29:40.792" v="746" actId="478"/>
            <ac:picMkLst>
              <pc:docMk/>
              <pc:sldMasterMk cId="3054587386" sldId="2147483966"/>
              <pc:sldLayoutMk cId="2412212953" sldId="2147483969"/>
              <ac:picMk id="7" creationId="{CF7401DC-DB1C-7D45-B99A-9D5CA9E211B8}"/>
            </ac:picMkLst>
          </pc:picChg>
        </pc:sldLayoutChg>
        <pc:sldLayoutChg chg="delSp modSp add mod modTransition">
          <pc:chgData name="Sean McKelvey" userId="efcc4cff-712f-4568-9401-a66cf8f24173" providerId="ADAL" clId="{C0F2ABB3-2250-4EB6-BAE4-92DB0123D234}" dt="2023-11-22T20:07:08.228" v="2174" actId="478"/>
          <pc:sldLayoutMkLst>
            <pc:docMk/>
            <pc:sldMasterMk cId="3054587386" sldId="2147483966"/>
            <pc:sldLayoutMk cId="1421934564" sldId="2147483970"/>
          </pc:sldLayoutMkLst>
          <pc:spChg chg="del mod">
            <ac:chgData name="Sean McKelvey" userId="efcc4cff-712f-4568-9401-a66cf8f24173" providerId="ADAL" clId="{C0F2ABB3-2250-4EB6-BAE4-92DB0123D234}" dt="2023-11-22T20:07:08.228" v="2174" actId="478"/>
            <ac:spMkLst>
              <pc:docMk/>
              <pc:sldMasterMk cId="3054587386" sldId="2147483966"/>
              <pc:sldLayoutMk cId="1421934564" sldId="2147483970"/>
              <ac:spMk id="18" creationId="{42D0C05F-9884-2740-B63F-1D2D4910C603}"/>
            </ac:spMkLst>
          </pc:spChg>
          <pc:picChg chg="del">
            <ac:chgData name="Sean McKelvey" userId="efcc4cff-712f-4568-9401-a66cf8f24173" providerId="ADAL" clId="{C0F2ABB3-2250-4EB6-BAE4-92DB0123D234}" dt="2023-11-22T20:06:33.033" v="2170" actId="478"/>
            <ac:picMkLst>
              <pc:docMk/>
              <pc:sldMasterMk cId="3054587386" sldId="2147483966"/>
              <pc:sldLayoutMk cId="1421934564" sldId="2147483970"/>
              <ac:picMk id="11" creationId="{45D3542D-37CE-FB48-875B-21229B154A3A}"/>
            </ac:picMkLst>
          </pc:picChg>
          <pc:cxnChg chg="del">
            <ac:chgData name="Sean McKelvey" userId="efcc4cff-712f-4568-9401-a66cf8f24173" providerId="ADAL" clId="{C0F2ABB3-2250-4EB6-BAE4-92DB0123D234}" dt="2023-11-22T20:06:35.499" v="2171" actId="478"/>
            <ac:cxnSpMkLst>
              <pc:docMk/>
              <pc:sldMasterMk cId="3054587386" sldId="2147483966"/>
              <pc:sldLayoutMk cId="1421934564" sldId="2147483970"/>
              <ac:cxnSpMk id="9" creationId="{03DF143B-C3DB-D244-9D02-8A45FFE19A5C}"/>
            </ac:cxnSpMkLst>
          </pc:cxnChg>
        </pc:sldLayoutChg>
        <pc:sldLayoutChg chg="add">
          <pc:chgData name="Sean McKelvey" userId="efcc4cff-712f-4568-9401-a66cf8f24173" providerId="ADAL" clId="{C0F2ABB3-2250-4EB6-BAE4-92DB0123D234}" dt="2023-11-23T00:08:32.691" v="2386" actId="27028"/>
          <pc:sldLayoutMkLst>
            <pc:docMk/>
            <pc:sldMasterMk cId="3054587386" sldId="2147483966"/>
            <pc:sldLayoutMk cId="3384290054" sldId="2147483971"/>
          </pc:sldLayoutMkLst>
        </pc:sldLayoutChg>
        <pc:sldLayoutChg chg="add del">
          <pc:chgData name="Sean McKelvey" userId="efcc4cff-712f-4568-9401-a66cf8f24173" providerId="ADAL" clId="{C0F2ABB3-2250-4EB6-BAE4-92DB0123D234}" dt="2023-11-24T23:31:07.299" v="4177" actId="47"/>
          <pc:sldLayoutMkLst>
            <pc:docMk/>
            <pc:sldMasterMk cId="3054587386" sldId="2147483966"/>
            <pc:sldLayoutMk cId="531146237" sldId="2147483972"/>
          </pc:sldLayoutMkLst>
        </pc:sldLayoutChg>
      </pc:sldMasterChg>
      <pc:sldMasterChg chg="add addSldLayout delSldLayout modSldLayout">
        <pc:chgData name="Sean McKelvey" userId="efcc4cff-712f-4568-9401-a66cf8f24173" providerId="ADAL" clId="{C0F2ABB3-2250-4EB6-BAE4-92DB0123D234}" dt="2023-11-27T16:45:24.380" v="6285" actId="27028"/>
        <pc:sldMasterMkLst>
          <pc:docMk/>
          <pc:sldMasterMk cId="3054587386" sldId="2147484005"/>
        </pc:sldMasterMkLst>
        <pc:sldLayoutChg chg="delSp add mod">
          <pc:chgData name="Sean McKelvey" userId="efcc4cff-712f-4568-9401-a66cf8f24173" providerId="ADAL" clId="{C0F2ABB3-2250-4EB6-BAE4-92DB0123D234}" dt="2023-11-27T16:45:24.380" v="6285" actId="27028"/>
          <pc:sldLayoutMkLst>
            <pc:docMk/>
            <pc:sldMasterMk cId="3054587386" sldId="2147484005"/>
            <pc:sldLayoutMk cId="3419452186" sldId="2147484002"/>
          </pc:sldLayoutMkLst>
          <pc:picChg chg="del">
            <ac:chgData name="Sean McKelvey" userId="efcc4cff-712f-4568-9401-a66cf8f24173" providerId="ADAL" clId="{C0F2ABB3-2250-4EB6-BAE4-92DB0123D234}" dt="2023-11-20T23:46:03.925" v="186" actId="478"/>
            <ac:picMkLst>
              <pc:docMk/>
              <pc:sldMasterMk cId="3054587386" sldId="2147484005"/>
              <pc:sldLayoutMk cId="3419452186" sldId="2147484002"/>
              <ac:picMk id="11" creationId="{45D3542D-37CE-FB48-875B-21229B154A3A}"/>
            </ac:picMkLst>
          </pc:picChg>
          <pc:cxnChg chg="del">
            <ac:chgData name="Sean McKelvey" userId="efcc4cff-712f-4568-9401-a66cf8f24173" providerId="ADAL" clId="{C0F2ABB3-2250-4EB6-BAE4-92DB0123D234}" dt="2023-11-20T23:46:02.044" v="185" actId="478"/>
            <ac:cxnSpMkLst>
              <pc:docMk/>
              <pc:sldMasterMk cId="3054587386" sldId="2147484005"/>
              <pc:sldLayoutMk cId="3419452186" sldId="2147484002"/>
              <ac:cxnSpMk id="9" creationId="{03DF143B-C3DB-D244-9D02-8A45FFE19A5C}"/>
            </ac:cxnSpMkLst>
          </pc:cxnChg>
        </pc:sldLayoutChg>
        <pc:sldLayoutChg chg="add del">
          <pc:chgData name="Sean McKelvey" userId="efcc4cff-712f-4568-9401-a66cf8f24173" providerId="ADAL" clId="{C0F2ABB3-2250-4EB6-BAE4-92DB0123D234}" dt="2023-11-20T23:32:23.181" v="147" actId="47"/>
          <pc:sldLayoutMkLst>
            <pc:docMk/>
            <pc:sldMasterMk cId="3054587386" sldId="2147484005"/>
            <pc:sldLayoutMk cId="1482231812" sldId="2147484003"/>
          </pc:sldLayoutMkLst>
        </pc:sldLayoutChg>
        <pc:sldLayoutChg chg="add del">
          <pc:chgData name="Sean McKelvey" userId="efcc4cff-712f-4568-9401-a66cf8f24173" providerId="ADAL" clId="{C0F2ABB3-2250-4EB6-BAE4-92DB0123D234}" dt="2023-11-22T19:52:25.886" v="1533" actId="2696"/>
          <pc:sldLayoutMkLst>
            <pc:docMk/>
            <pc:sldMasterMk cId="3054587386" sldId="2147484005"/>
            <pc:sldLayoutMk cId="2364684440" sldId="2147484003"/>
          </pc:sldLayoutMkLst>
        </pc:sldLayoutChg>
      </pc:sldMasterChg>
      <pc:sldMasterChg chg="add del addSldLayout delSldLayout">
        <pc:chgData name="Sean McKelvey" userId="efcc4cff-712f-4568-9401-a66cf8f24173" providerId="ADAL" clId="{C0F2ABB3-2250-4EB6-BAE4-92DB0123D234}" dt="2023-11-21T00:42:56.307" v="504" actId="700"/>
        <pc:sldMasterMkLst>
          <pc:docMk/>
          <pc:sldMasterMk cId="3054587386" sldId="2147484006"/>
        </pc:sldMasterMkLst>
        <pc:sldLayoutChg chg="add del">
          <pc:chgData name="Sean McKelvey" userId="efcc4cff-712f-4568-9401-a66cf8f24173" providerId="ADAL" clId="{C0F2ABB3-2250-4EB6-BAE4-92DB0123D234}" dt="2023-11-21T00:42:56.307" v="504" actId="700"/>
          <pc:sldLayoutMkLst>
            <pc:docMk/>
            <pc:sldMasterMk cId="3054587386" sldId="2147484006"/>
            <pc:sldLayoutMk cId="617874295" sldId="214748381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1D0598-0024-2526-BB32-C84A887321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0F42C-5B22-8156-1EBB-B7C24C80E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6B4C3-2208-4951-BE53-5AF2F12BBA72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C71E4-F40A-B66A-9D66-05B8BD4D67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41D7D-0C22-561B-56D8-991C26ACC2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95328-E8E8-4C2A-9BE7-A252262EE8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575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83364-794D-4BC2-BE30-7916B80B5EA0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02A9-73C7-47A2-9CD7-58333B15BD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9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D4AFB-83AF-4EB8-90DC-BF9405D0AC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5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4F676-A1EE-4747-AD58-01AFAB217F5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28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8452-A64F-4FC9-BAD1-D42848DEA3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58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8452-A64F-4FC9-BAD1-D42848DEA3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00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8452-A64F-4FC9-BAD1-D42848DEA3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3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8452-A64F-4FC9-BAD1-D42848DEA3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8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3B0D0-2349-C94E-A104-26EE9F1B5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8452-A64F-4FC9-BAD1-D42848DEA35F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978E2-04DE-4F98-A61B-029E495F864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8452-A64F-4FC9-BAD1-D42848DEA3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6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8452-A64F-4FC9-BAD1-D42848DEA3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3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3B0D0-2349-C94E-A104-26EE9F1B5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6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3B0D0-2349-C94E-A104-26EE9F1B53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71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8452-A64F-4FC9-BAD1-D42848DEA3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2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8452-A64F-4FC9-BAD1-D42848DEA3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2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EFBA189-D472-AE44-8271-219C5FFBB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6721" y="554964"/>
            <a:ext cx="2260600" cy="11049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2E1C83B-CEF1-4341-B065-C2A735AA6046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385200" y="2473200"/>
            <a:ext cx="6983897" cy="15247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4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SLIDE 1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A472869-2A77-CA4C-8A13-88F501BFF02B}"/>
              </a:ext>
            </a:extLst>
          </p:cNvPr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386722" y="4090563"/>
            <a:ext cx="6983896" cy="859223"/>
          </a:xfrm>
        </p:spPr>
        <p:txBody>
          <a:bodyPr>
            <a:normAutofit/>
          </a:bodyPr>
          <a:lstStyle>
            <a:lvl1pPr marL="0" indent="0" algn="l">
              <a:buNone/>
              <a:defRPr sz="4400" b="1" i="0" cap="all" baseline="0">
                <a:ln w="19050">
                  <a:solidFill>
                    <a:schemeClr val="accent1"/>
                  </a:solidFill>
                </a:ln>
                <a:noFill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558207-4935-904D-87F1-390D3BED2BFD}"/>
              </a:ext>
            </a:extLst>
          </p:cNvPr>
          <p:cNvSpPr txBox="1"/>
          <p:nvPr userDrawn="1"/>
        </p:nvSpPr>
        <p:spPr>
          <a:xfrm>
            <a:off x="2253343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E5B1DD-7FDE-E34A-8E2B-912A6FBB4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6718" y="5732603"/>
            <a:ext cx="5524225" cy="434975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4F89FDF-5A49-0543-854E-2E208BC856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49" y="6067079"/>
            <a:ext cx="2433909" cy="36671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>
                <a:latin typeface="Century Gothic" panose="020B0502020202020204" pitchFamily="34" charset="0"/>
                <a:cs typeface="Arial" panose="020B0604020202020204" pitchFamily="34" charset="0"/>
              </a:rPr>
              <a:t>Month/Day/Year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9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8BC46E-891B-EF48-A7A4-0302FEDB4397}"/>
              </a:ext>
            </a:extLst>
          </p:cNvPr>
          <p:cNvSpPr/>
          <p:nvPr userDrawn="1"/>
        </p:nvSpPr>
        <p:spPr>
          <a:xfrm>
            <a:off x="2320" y="0"/>
            <a:ext cx="12189680" cy="101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DF143B-C3DB-D244-9D02-8A45FFE19A5C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1474" y="6378621"/>
            <a:ext cx="10126114" cy="246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5D3542D-37CE-FB48-875B-21229B154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253" y="6170018"/>
            <a:ext cx="1037330" cy="3913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5F4496-C40B-BB41-B642-37C4B335E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422" y="6239315"/>
            <a:ext cx="586408" cy="249385"/>
          </a:xfrm>
        </p:spPr>
        <p:txBody>
          <a:bodyPr lIns="90000"/>
          <a:lstStyle/>
          <a:p>
            <a:fld id="{B1E98402-B0C4-F948-A776-0C79A68B9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E359D4-0D5C-0E40-9930-95AEBD8BED3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595745" y="139878"/>
            <a:ext cx="11086740" cy="87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2D0C05F-9884-2740-B63F-1D2D4910C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277509"/>
            <a:ext cx="11086740" cy="477997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500" b="0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1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8BC46E-891B-EF48-A7A4-0302FEDB4397}"/>
              </a:ext>
            </a:extLst>
          </p:cNvPr>
          <p:cNvSpPr/>
          <p:nvPr userDrawn="1"/>
        </p:nvSpPr>
        <p:spPr>
          <a:xfrm>
            <a:off x="2320" y="0"/>
            <a:ext cx="12189680" cy="101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5F4496-C40B-BB41-B642-37C4B335E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422" y="6239315"/>
            <a:ext cx="586408" cy="249385"/>
          </a:xfrm>
        </p:spPr>
        <p:txBody>
          <a:bodyPr lIns="90000"/>
          <a:lstStyle/>
          <a:p>
            <a:fld id="{B1E98402-B0C4-F948-A776-0C79A68B9A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E359D4-0D5C-0E40-9930-95AEBD8BED3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595745" y="139878"/>
            <a:ext cx="11086740" cy="87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93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8BC46E-891B-EF48-A7A4-0302FEDB4397}"/>
              </a:ext>
            </a:extLst>
          </p:cNvPr>
          <p:cNvSpPr/>
          <p:nvPr userDrawn="1"/>
        </p:nvSpPr>
        <p:spPr>
          <a:xfrm>
            <a:off x="2320" y="0"/>
            <a:ext cx="12189680" cy="101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DF143B-C3DB-D244-9D02-8A45FFE19A5C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1474" y="6378621"/>
            <a:ext cx="10126114" cy="246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5D3542D-37CE-FB48-875B-21229B154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253" y="6170018"/>
            <a:ext cx="1037330" cy="3913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5F4496-C40B-BB41-B642-37C4B335E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422" y="6239315"/>
            <a:ext cx="586408" cy="249385"/>
          </a:xfrm>
        </p:spPr>
        <p:txBody>
          <a:bodyPr lIns="90000"/>
          <a:lstStyle/>
          <a:p>
            <a:fld id="{B1E98402-B0C4-F948-A776-0C79A68B9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E359D4-0D5C-0E40-9930-95AEBD8BED3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595745" y="139878"/>
            <a:ext cx="11086740" cy="87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2D0C05F-9884-2740-B63F-1D2D4910C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277509"/>
            <a:ext cx="11086740" cy="477997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500" b="0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1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5F4496-C40B-BB41-B642-37C4B335E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0366" y="6261770"/>
            <a:ext cx="586408" cy="249385"/>
          </a:xfrm>
        </p:spPr>
        <p:txBody>
          <a:bodyPr/>
          <a:lstStyle/>
          <a:p>
            <a:fld id="{B1E98402-B0C4-F948-A776-0C79A68B9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F2FB6-86DD-374B-80DB-F5C437393DE0}"/>
              </a:ext>
            </a:extLst>
          </p:cNvPr>
          <p:cNvSpPr txBox="1"/>
          <p:nvPr userDrawn="1"/>
        </p:nvSpPr>
        <p:spPr>
          <a:xfrm>
            <a:off x="305774" y="3598988"/>
            <a:ext cx="6653826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1D8F0C-99D0-4F4F-8640-36DF10BD041C}"/>
              </a:ext>
            </a:extLst>
          </p:cNvPr>
          <p:cNvSpPr txBox="1"/>
          <p:nvPr userDrawn="1"/>
        </p:nvSpPr>
        <p:spPr>
          <a:xfrm>
            <a:off x="1281639" y="2921168"/>
            <a:ext cx="6108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1221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FDEE-93A2-4349-98AC-D47DCA232F6D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6152-C9F3-465F-B6C6-8569001C42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29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8BC46E-891B-EF48-A7A4-0302FEDB4397}"/>
              </a:ext>
            </a:extLst>
          </p:cNvPr>
          <p:cNvSpPr/>
          <p:nvPr userDrawn="1"/>
        </p:nvSpPr>
        <p:spPr>
          <a:xfrm>
            <a:off x="2320" y="0"/>
            <a:ext cx="12189680" cy="101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DF143B-C3DB-D244-9D02-8A45FFE19A5C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1474" y="6378621"/>
            <a:ext cx="10126114" cy="246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5D3542D-37CE-FB48-875B-21229B154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253" y="6170018"/>
            <a:ext cx="1037330" cy="3913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5F4496-C40B-BB41-B642-37C4B335E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422" y="6239315"/>
            <a:ext cx="586408" cy="249385"/>
          </a:xfrm>
        </p:spPr>
        <p:txBody>
          <a:bodyPr lIns="90000"/>
          <a:lstStyle/>
          <a:p>
            <a:fld id="{B1E98402-B0C4-F948-A776-0C79A68B9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E359D4-0D5C-0E40-9930-95AEBD8BED3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595745" y="139878"/>
            <a:ext cx="11086740" cy="87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2D0C05F-9884-2740-B63F-1D2D4910C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277509"/>
            <a:ext cx="11086740" cy="477997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500" b="0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750C1-3F79-F549-8EE6-68CCF3FD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1296000"/>
            <a:ext cx="10515600" cy="9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1DBF9-146E-3943-8240-05BC4E477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200" y="2866767"/>
            <a:ext cx="10515600" cy="3310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286FF-370B-134B-B346-0A6E2EAB4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366" y="6361978"/>
            <a:ext cx="586408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458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813" r:id="rId2"/>
    <p:sldLayoutId id="2147483970" r:id="rId3"/>
    <p:sldLayoutId id="2147483968" r:id="rId4"/>
    <p:sldLayoutId id="2147483969" r:id="rId5"/>
    <p:sldLayoutId id="214748397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accent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750C1-3F79-F549-8EE6-68CCF3FD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1296000"/>
            <a:ext cx="10515600" cy="9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1DBF9-146E-3943-8240-05BC4E477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200" y="2866767"/>
            <a:ext cx="10515600" cy="3310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286FF-370B-134B-B346-0A6E2EAB4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366" y="6361978"/>
            <a:ext cx="586408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458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remission.ca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7975-CED0-4CAC-AAE5-0F87EB4C9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79" y="3258793"/>
            <a:ext cx="7119720" cy="1524000"/>
          </a:xfrm>
        </p:spPr>
        <p:txBody>
          <a:bodyPr/>
          <a:lstStyle/>
          <a:p>
            <a:r>
              <a:rPr lang="en-US" sz="4000" dirty="0"/>
              <a:t>MEDICATION DEPRESCRIBING WITH REMISSION OF TYPE 2 DIABETES</a:t>
            </a:r>
            <a:endParaRPr lang="en-CA" sz="40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53AFC3-58C1-3D4A-BB30-ADF19317D8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379" y="5716303"/>
            <a:ext cx="5524225" cy="434975"/>
          </a:xfrm>
        </p:spPr>
        <p:txBody>
          <a:bodyPr>
            <a:normAutofit/>
          </a:bodyPr>
          <a:lstStyle/>
          <a:p>
            <a:r>
              <a:rPr lang="en-US" sz="2000" dirty="0"/>
              <a:t>Sean McKelvey, BSc(Pharm), CEO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CE57B-E930-A84D-8021-E88D92910A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010" y="6050779"/>
            <a:ext cx="2433909" cy="366712"/>
          </a:xfrm>
        </p:spPr>
        <p:txBody>
          <a:bodyPr/>
          <a:lstStyle/>
          <a:p>
            <a:r>
              <a:rPr lang="en-US" dirty="0"/>
              <a:t>November 28,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46F8E-07C2-2543-9557-F926AC9E9420}"/>
              </a:ext>
            </a:extLst>
          </p:cNvPr>
          <p:cNvSpPr txBox="1"/>
          <p:nvPr/>
        </p:nvSpPr>
        <p:spPr>
          <a:xfrm>
            <a:off x="1752600" y="5900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2A953-9706-F042-86C0-D812BA19F430}"/>
              </a:ext>
            </a:extLst>
          </p:cNvPr>
          <p:cNvSpPr txBox="1"/>
          <p:nvPr/>
        </p:nvSpPr>
        <p:spPr>
          <a:xfrm>
            <a:off x="1371600" y="5889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17F020-ADFA-FD43-8D86-411F4341BC38}"/>
              </a:ext>
            </a:extLst>
          </p:cNvPr>
          <p:cNvSpPr txBox="1"/>
          <p:nvPr/>
        </p:nvSpPr>
        <p:spPr>
          <a:xfrm>
            <a:off x="947854" y="53414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AB654-0976-0D4C-BEBF-28DAA37AF469}"/>
              </a:ext>
            </a:extLst>
          </p:cNvPr>
          <p:cNvSpPr txBox="1"/>
          <p:nvPr/>
        </p:nvSpPr>
        <p:spPr>
          <a:xfrm>
            <a:off x="2999678" y="55644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B64AFA-5B43-468C-B6B8-8006C23F7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A01B35-2BA6-42A2-B311-02D1F62E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JOURNEY TO TYPE 2 DIABETES REMISSION</a:t>
            </a:r>
            <a:endParaRPr lang="en-CA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7BBA2-2DC3-CB97-04FD-74EF8FE62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CFA99B6-C340-5296-5F1F-24A04A176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1" y="1141900"/>
            <a:ext cx="11570677" cy="48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497327-8212-358C-B965-5F3A602A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5" y="139878"/>
            <a:ext cx="11086740" cy="874800"/>
          </a:xfrm>
        </p:spPr>
        <p:txBody>
          <a:bodyPr anchor="ctr">
            <a:normAutofit/>
          </a:bodyPr>
          <a:lstStyle/>
          <a:p>
            <a:r>
              <a:rPr lang="en-US" dirty="0"/>
              <a:t>DIABETES REMISSION RESOURCES</a:t>
            </a:r>
          </a:p>
        </p:txBody>
      </p:sp>
      <p:pic>
        <p:nvPicPr>
          <p:cNvPr id="4" name="Content Placeholder 5" descr="A picture containing text, outdoor, mountain, person&#10;&#10;Description automatically generated">
            <a:extLst>
              <a:ext uri="{FF2B5EF4-FFF2-40B4-BE49-F238E27FC236}">
                <a16:creationId xmlns:a16="http://schemas.microsoft.com/office/drawing/2014/main" id="{59D1247C-8A03-4E42-A1B8-2512C9DFF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26" t="12848" r="1" b="5030"/>
          <a:stretch/>
        </p:blipFill>
        <p:spPr>
          <a:xfrm>
            <a:off x="509515" y="1277509"/>
            <a:ext cx="5529345" cy="4779970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39A5F7-85FB-AAF0-1264-8545627F0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953" y="1336124"/>
            <a:ext cx="5504423" cy="4779970"/>
          </a:xfrm>
        </p:spPr>
        <p:txBody>
          <a:bodyPr>
            <a:normAutofit/>
          </a:bodyPr>
          <a:lstStyle/>
          <a:p>
            <a:r>
              <a:rPr lang="en-CA"/>
              <a:t>Launched December 2022</a:t>
            </a:r>
          </a:p>
          <a:p>
            <a:r>
              <a:rPr lang="en-CA"/>
              <a:t>Includes: </a:t>
            </a:r>
          </a:p>
          <a:p>
            <a:pPr lvl="1"/>
            <a:r>
              <a:rPr lang="en-CA"/>
              <a:t>24-page eBook </a:t>
            </a:r>
          </a:p>
          <a:p>
            <a:pPr lvl="1"/>
            <a:r>
              <a:rPr lang="en-CA"/>
              <a:t>Readiness checklist</a:t>
            </a:r>
          </a:p>
          <a:p>
            <a:pPr lvl="1"/>
            <a:r>
              <a:rPr lang="en-CA"/>
              <a:t>Prescription for Better Blood Sugar infographic</a:t>
            </a:r>
          </a:p>
          <a:p>
            <a:pPr lvl="1"/>
            <a:r>
              <a:rPr lang="en-CA"/>
              <a:t>Q&amp;A</a:t>
            </a:r>
          </a:p>
          <a:p>
            <a:pPr lvl="1"/>
            <a:r>
              <a:rPr lang="en-CA"/>
              <a:t>Success Stories</a:t>
            </a:r>
          </a:p>
          <a:p>
            <a:pPr lvl="1"/>
            <a:r>
              <a:rPr lang="en-CA"/>
              <a:t>Letter to HCP </a:t>
            </a:r>
          </a:p>
          <a:p>
            <a:r>
              <a:rPr lang="en-CA"/>
              <a:t>Included as a resource on the BC Pathways website</a:t>
            </a:r>
          </a:p>
          <a:p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E3458-CD68-22DA-8CA5-C68AD7CBB6A9}"/>
              </a:ext>
            </a:extLst>
          </p:cNvPr>
          <p:cNvSpPr txBox="1"/>
          <p:nvPr/>
        </p:nvSpPr>
        <p:spPr>
          <a:xfrm>
            <a:off x="1511155" y="2832005"/>
            <a:ext cx="4627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>
                <a:hlinkClick r:id="rId3"/>
              </a:rPr>
              <a:t>www.diabetesremission.ca</a:t>
            </a:r>
            <a:endParaRPr lang="en-CA" sz="2400"/>
          </a:p>
        </p:txBody>
      </p:sp>
      <p:pic>
        <p:nvPicPr>
          <p:cNvPr id="6" name="Picture 5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19DD9498-F855-C302-86F9-DE50A71D5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87" y="1422305"/>
            <a:ext cx="2489200" cy="1409700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1F562A6-3FCB-BD7A-C874-8A567DE7A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422" y="6239315"/>
            <a:ext cx="586408" cy="249385"/>
          </a:xfrm>
        </p:spPr>
        <p:txBody>
          <a:bodyPr/>
          <a:lstStyle/>
          <a:p>
            <a:fld id="{B1E98402-B0C4-F948-A776-0C79A68B9A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9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D00F1-B564-2B4C-A288-E37543EF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UBC/IPTN PHARM-TCR STUDY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DC93EE8-6722-9943-97B6-BF2072BF7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423" y="1277938"/>
            <a:ext cx="9274880" cy="4779962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859788-716D-8D4B-BCE1-A17C4B08CD53}"/>
              </a:ext>
            </a:extLst>
          </p:cNvPr>
          <p:cNvSpPr txBox="1"/>
          <p:nvPr/>
        </p:nvSpPr>
        <p:spPr>
          <a:xfrm>
            <a:off x="8881280" y="3442110"/>
            <a:ext cx="163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Sept 10, 2021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464834A-CE62-4334-A751-54FD771EED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988" y="6238875"/>
            <a:ext cx="585787" cy="249238"/>
          </a:xfrm>
        </p:spPr>
        <p:txBody>
          <a:bodyPr/>
          <a:lstStyle/>
          <a:p>
            <a:fld id="{B1E98402-B0C4-F948-A776-0C79A68B9A0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1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62CD41B-D72F-4CDD-870A-84BDD4124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2C0F91-96C2-4F48-9F49-1A67E5DD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PHARM-TCR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FF07F-F090-BA49-A896-E91625472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05" y="2246711"/>
            <a:ext cx="5147933" cy="3431955"/>
          </a:xfrm>
          <a:prstGeom prst="rect">
            <a:avLst/>
          </a:prstGeom>
        </p:spPr>
      </p:pic>
      <p:pic>
        <p:nvPicPr>
          <p:cNvPr id="7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89BFD40C-EC6F-4C02-B245-D24F9DFAE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634" y="2246711"/>
            <a:ext cx="6441523" cy="3595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7F170A-8A9C-4746-B2E8-A1AA8BCDA00E}"/>
              </a:ext>
            </a:extLst>
          </p:cNvPr>
          <p:cNvSpPr txBox="1"/>
          <p:nvPr/>
        </p:nvSpPr>
        <p:spPr>
          <a:xfrm>
            <a:off x="1774096" y="1560015"/>
            <a:ext cx="372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Century Gothic" panose="020B0502020202020204" pitchFamily="34" charset="0"/>
              </a:rPr>
              <a:t>PRIMARY OUTCOME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D1695-B930-4163-9396-927041058918}"/>
              </a:ext>
            </a:extLst>
          </p:cNvPr>
          <p:cNvSpPr txBox="1"/>
          <p:nvPr/>
        </p:nvSpPr>
        <p:spPr>
          <a:xfrm>
            <a:off x="6557914" y="1560015"/>
            <a:ext cx="457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Century Gothic" panose="020B0502020202020204" pitchFamily="34" charset="0"/>
              </a:rPr>
              <a:t>SECONDARY OUTCOME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CC8AF-8CCE-4350-A671-64C3B17102E0}"/>
              </a:ext>
            </a:extLst>
          </p:cNvPr>
          <p:cNvSpPr txBox="1"/>
          <p:nvPr/>
        </p:nvSpPr>
        <p:spPr>
          <a:xfrm>
            <a:off x="8011879" y="6143979"/>
            <a:ext cx="3640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err="1">
                <a:latin typeface="Century Gothic" panose="020B0502020202020204" pitchFamily="34" charset="0"/>
              </a:rPr>
              <a:t>Durrer</a:t>
            </a:r>
            <a:r>
              <a:rPr lang="en-CA" sz="1100">
                <a:latin typeface="Century Gothic" panose="020B0502020202020204" pitchFamily="34" charset="0"/>
              </a:rPr>
              <a:t> C et al.. Nat </a:t>
            </a:r>
            <a:r>
              <a:rPr lang="en-CA" sz="1100" err="1">
                <a:latin typeface="Century Gothic" panose="020B0502020202020204" pitchFamily="34" charset="0"/>
              </a:rPr>
              <a:t>Commun</a:t>
            </a:r>
            <a:r>
              <a:rPr lang="en-CA" sz="1100">
                <a:latin typeface="Century Gothic" panose="020B0502020202020204" pitchFamily="34" charset="0"/>
              </a:rPr>
              <a:t>. 2021;12(1):5367</a:t>
            </a:r>
            <a:endParaRPr lang="en-US" sz="11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9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31C7CEF-CE88-EE49-B109-E57BA4FB9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88" y="1206646"/>
            <a:ext cx="9415024" cy="52346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B5C247-7A02-5A46-8AC5-DA42F5A39E6F}"/>
              </a:ext>
            </a:extLst>
          </p:cNvPr>
          <p:cNvSpPr txBox="1"/>
          <p:nvPr/>
        </p:nvSpPr>
        <p:spPr>
          <a:xfrm>
            <a:off x="8011879" y="6143979"/>
            <a:ext cx="3640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err="1">
                <a:latin typeface="Century Gothic" panose="020B0502020202020204" pitchFamily="34" charset="0"/>
              </a:rPr>
              <a:t>Durrer</a:t>
            </a:r>
            <a:r>
              <a:rPr lang="en-CA" sz="1100">
                <a:latin typeface="Century Gothic" panose="020B0502020202020204" pitchFamily="34" charset="0"/>
              </a:rPr>
              <a:t> C et al.. Nat </a:t>
            </a:r>
            <a:r>
              <a:rPr lang="en-CA" sz="1100" err="1">
                <a:latin typeface="Century Gothic" panose="020B0502020202020204" pitchFamily="34" charset="0"/>
              </a:rPr>
              <a:t>Commun</a:t>
            </a:r>
            <a:r>
              <a:rPr lang="en-CA" sz="1100">
                <a:latin typeface="Century Gothic" panose="020B0502020202020204" pitchFamily="34" charset="0"/>
              </a:rPr>
              <a:t>. 2021;12(1):5367</a:t>
            </a:r>
            <a:endParaRPr lang="en-US" sz="110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1A6942E-6DB1-4F92-8340-1305292EC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E7328-F349-B24A-ADC3-9E98F9A7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GLUCOSE LOWERING MEDICATIONS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BA6D74-EBA9-54F3-A65B-B2ACFFA79FEF}"/>
              </a:ext>
            </a:extLst>
          </p:cNvPr>
          <p:cNvSpPr/>
          <p:nvPr/>
        </p:nvSpPr>
        <p:spPr>
          <a:xfrm>
            <a:off x="2754922" y="1206646"/>
            <a:ext cx="1254369" cy="435009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99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FECA309D-7708-C648-ADA0-858AFE41E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851" y="1202775"/>
            <a:ext cx="8332969" cy="5103296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040BF9A-198C-4F3B-BD0D-8D4762398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FCFC5-8F44-DC45-9C69-958F2C89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INSULIN DEPRESCRIBING</a:t>
            </a:r>
          </a:p>
        </p:txBody>
      </p:sp>
    </p:spTree>
    <p:extLst>
      <p:ext uri="{BB962C8B-B14F-4D97-AF65-F5344CB8AC3E}">
        <p14:creationId xmlns:p14="http://schemas.microsoft.com/office/powerpoint/2010/main" val="214999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AE7A1BC-EE6E-8345-8CBA-0ACABE4BD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68" y="2286409"/>
            <a:ext cx="5178120" cy="3452080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9A897BFD-ECE8-45AA-8536-334AFF69C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0EC052-EE45-46BE-B2D6-6788B781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SECONDARY OUTCOMES – HBA1C &amp; FASTING GLUCOSE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6D82EE-F5EF-C441-8833-6902C18D64A4}"/>
              </a:ext>
            </a:extLst>
          </p:cNvPr>
          <p:cNvSpPr txBox="1"/>
          <p:nvPr/>
        </p:nvSpPr>
        <p:spPr>
          <a:xfrm>
            <a:off x="2548695" y="3964026"/>
            <a:ext cx="914284" cy="3796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867" b="1" dirty="0">
                <a:solidFill>
                  <a:srgbClr val="FF0000"/>
                </a:solidFill>
              </a:rPr>
              <a:t>↓1.7%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A4BED-76BE-1946-A28B-47768F3B63F8}"/>
              </a:ext>
            </a:extLst>
          </p:cNvPr>
          <p:cNvSpPr txBox="1"/>
          <p:nvPr/>
        </p:nvSpPr>
        <p:spPr>
          <a:xfrm>
            <a:off x="2746670" y="1630118"/>
            <a:ext cx="230425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667" b="1" dirty="0"/>
              <a:t>HbA1c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8A636-19B8-EA4C-A3C7-4148D2B1D76D}"/>
              </a:ext>
            </a:extLst>
          </p:cNvPr>
          <p:cNvSpPr txBox="1"/>
          <p:nvPr/>
        </p:nvSpPr>
        <p:spPr>
          <a:xfrm>
            <a:off x="8245991" y="1636706"/>
            <a:ext cx="230425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667" b="1" dirty="0"/>
              <a:t>FPG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81DBB2-EFC0-7542-A53E-F215F8C7A68E}"/>
              </a:ext>
            </a:extLst>
          </p:cNvPr>
          <p:cNvSpPr txBox="1"/>
          <p:nvPr/>
        </p:nvSpPr>
        <p:spPr>
          <a:xfrm>
            <a:off x="4872851" y="2859603"/>
            <a:ext cx="9142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4267" dirty="0"/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20BBC-4B37-4D87-B41B-E1ED67DF3F7E}"/>
              </a:ext>
            </a:extLst>
          </p:cNvPr>
          <p:cNvSpPr txBox="1"/>
          <p:nvPr/>
        </p:nvSpPr>
        <p:spPr>
          <a:xfrm>
            <a:off x="6647054" y="6096434"/>
            <a:ext cx="5035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/>
            <a:r>
              <a:rPr lang="en-US" sz="1400" dirty="0"/>
              <a:t>*p&lt;0.001, Treatment effect, </a:t>
            </a:r>
            <a:r>
              <a:rPr lang="en-US" sz="1400" dirty="0" err="1"/>
              <a:t>cLDA</a:t>
            </a:r>
            <a:r>
              <a:rPr lang="en-US" sz="1400" dirty="0"/>
              <a:t> mixed effect 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2A2F75-A7EE-400A-ABF6-193B26CCE7A4}"/>
              </a:ext>
            </a:extLst>
          </p:cNvPr>
          <p:cNvSpPr/>
          <p:nvPr/>
        </p:nvSpPr>
        <p:spPr>
          <a:xfrm>
            <a:off x="6320901" y="3608591"/>
            <a:ext cx="1863725" cy="1016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B2FD1E-B585-4B4D-9300-C6ED32453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697" y="2135858"/>
            <a:ext cx="5440170" cy="3626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3BE01-2608-E843-B4B7-3D4288BAB783}"/>
              </a:ext>
            </a:extLst>
          </p:cNvPr>
          <p:cNvSpPr txBox="1"/>
          <p:nvPr/>
        </p:nvSpPr>
        <p:spPr>
          <a:xfrm>
            <a:off x="8184626" y="3964026"/>
            <a:ext cx="1343103" cy="3796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867" b="1">
                <a:solidFill>
                  <a:srgbClr val="FF0000"/>
                </a:solidFill>
              </a:rPr>
              <a:t>↓2.5 </a:t>
            </a:r>
            <a:r>
              <a:rPr lang="en-US" sz="1867" b="1" err="1">
                <a:solidFill>
                  <a:srgbClr val="FF0000"/>
                </a:solidFill>
              </a:rPr>
              <a:t>mM</a:t>
            </a:r>
            <a:endParaRPr lang="en-US" sz="1867" b="1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336D9B-46EF-6D4C-9CB7-302F236E55F8}"/>
              </a:ext>
            </a:extLst>
          </p:cNvPr>
          <p:cNvSpPr txBox="1"/>
          <p:nvPr/>
        </p:nvSpPr>
        <p:spPr>
          <a:xfrm>
            <a:off x="9189988" y="2965773"/>
            <a:ext cx="8889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4267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9444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0C84549-433C-2949-B7A9-B90ACD92D05E}"/>
              </a:ext>
            </a:extLst>
          </p:cNvPr>
          <p:cNvGrpSpPr/>
          <p:nvPr/>
        </p:nvGrpSpPr>
        <p:grpSpPr>
          <a:xfrm>
            <a:off x="1623766" y="3870460"/>
            <a:ext cx="4769171" cy="2485697"/>
            <a:chOff x="467544" y="3089659"/>
            <a:chExt cx="3576878" cy="1864273"/>
          </a:xfrm>
        </p:grpSpPr>
        <p:pic>
          <p:nvPicPr>
            <p:cNvPr id="8" name="Picture 7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C39591FE-3401-4ADF-BA13-9103A47C3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834"/>
            <a:stretch/>
          </p:blipFill>
          <p:spPr>
            <a:xfrm>
              <a:off x="467544" y="3131845"/>
              <a:ext cx="3360856" cy="182208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D3B402-C875-2E44-B88B-84D46FE4AB01}"/>
                </a:ext>
              </a:extLst>
            </p:cNvPr>
            <p:cNvSpPr txBox="1"/>
            <p:nvPr/>
          </p:nvSpPr>
          <p:spPr>
            <a:xfrm>
              <a:off x="1524142" y="3089659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09585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219170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828754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438339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sz="1867" b="1"/>
                <a:t>LDL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67C692-828F-8E4D-8BCC-19E90A874558}"/>
              </a:ext>
            </a:extLst>
          </p:cNvPr>
          <p:cNvGrpSpPr/>
          <p:nvPr/>
        </p:nvGrpSpPr>
        <p:grpSpPr>
          <a:xfrm>
            <a:off x="6548747" y="3895014"/>
            <a:ext cx="5023917" cy="2429449"/>
            <a:chOff x="4116430" y="3089659"/>
            <a:chExt cx="3767938" cy="1822087"/>
          </a:xfrm>
        </p:grpSpPr>
        <p:pic>
          <p:nvPicPr>
            <p:cNvPr id="10" name="Picture 9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8922AEF1-7462-4C93-868B-E27253CA0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475"/>
            <a:stretch/>
          </p:blipFill>
          <p:spPr>
            <a:xfrm>
              <a:off x="4116430" y="3089659"/>
              <a:ext cx="3384377" cy="18220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BDA6EA-1634-A845-8141-B4629DDB8EC5}"/>
                </a:ext>
              </a:extLst>
            </p:cNvPr>
            <p:cNvSpPr txBox="1"/>
            <p:nvPr/>
          </p:nvSpPr>
          <p:spPr>
            <a:xfrm>
              <a:off x="5261345" y="4138486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09585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219170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828754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438339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rgbClr val="FF0000"/>
                  </a:solidFill>
                </a:rPr>
                <a:t>↓48%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6478C3-3822-FA40-A576-DAE61870CC62}"/>
                </a:ext>
              </a:extLst>
            </p:cNvPr>
            <p:cNvSpPr txBox="1"/>
            <p:nvPr/>
          </p:nvSpPr>
          <p:spPr>
            <a:xfrm>
              <a:off x="5364088" y="3089659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09585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219170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828754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438339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sz="1867" b="1" dirty="0"/>
                <a:t>TG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31F6C7-2363-1049-965C-7CD341BFC94D}"/>
              </a:ext>
            </a:extLst>
          </p:cNvPr>
          <p:cNvGrpSpPr/>
          <p:nvPr/>
        </p:nvGrpSpPr>
        <p:grpSpPr>
          <a:xfrm>
            <a:off x="1633193" y="1059954"/>
            <a:ext cx="4371679" cy="2786184"/>
            <a:chOff x="467544" y="798669"/>
            <a:chExt cx="3432864" cy="2121713"/>
          </a:xfrm>
        </p:grpSpPr>
        <p:pic>
          <p:nvPicPr>
            <p:cNvPr id="4" name="Picture 3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E9244B1A-7418-4691-B2AF-31FABA4307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383"/>
            <a:stretch/>
          </p:blipFill>
          <p:spPr>
            <a:xfrm>
              <a:off x="467544" y="1070328"/>
              <a:ext cx="3432864" cy="18500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73E43F-38E5-614D-9BF8-51F9C1A858FF}"/>
                </a:ext>
              </a:extLst>
            </p:cNvPr>
            <p:cNvSpPr txBox="1"/>
            <p:nvPr/>
          </p:nvSpPr>
          <p:spPr>
            <a:xfrm>
              <a:off x="1115616" y="798669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09585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219170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828754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438339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sz="1867" b="1"/>
                <a:t>Total Cholesterol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BE3D19-7B1A-3A4B-B0E0-C2F5823FDC9B}"/>
                </a:ext>
              </a:extLst>
            </p:cNvPr>
            <p:cNvSpPr txBox="1"/>
            <p:nvPr/>
          </p:nvSpPr>
          <p:spPr>
            <a:xfrm>
              <a:off x="1613900" y="1961287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09585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219170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828754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438339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rgbClr val="FF0000"/>
                  </a:solidFill>
                </a:rPr>
                <a:t>↓11%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54FF970-EE74-3143-AF4D-88ACC4084065}"/>
              </a:ext>
            </a:extLst>
          </p:cNvPr>
          <p:cNvSpPr txBox="1"/>
          <p:nvPr/>
        </p:nvSpPr>
        <p:spPr>
          <a:xfrm>
            <a:off x="4704634" y="1331708"/>
            <a:ext cx="88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3600" dirty="0"/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32CA9-6F36-A448-ACA8-40FA20A92DCA}"/>
              </a:ext>
            </a:extLst>
          </p:cNvPr>
          <p:cNvSpPr txBox="1"/>
          <p:nvPr/>
        </p:nvSpPr>
        <p:spPr>
          <a:xfrm>
            <a:off x="9592639" y="4939866"/>
            <a:ext cx="88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3600" dirty="0"/>
              <a:t>*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EAC4CB-59F1-2445-81B6-8373D3952926}"/>
              </a:ext>
            </a:extLst>
          </p:cNvPr>
          <p:cNvGrpSpPr/>
          <p:nvPr/>
        </p:nvGrpSpPr>
        <p:grpSpPr>
          <a:xfrm>
            <a:off x="6433727" y="1111951"/>
            <a:ext cx="4975429" cy="2734187"/>
            <a:chOff x="4067944" y="823813"/>
            <a:chExt cx="3731572" cy="2050640"/>
          </a:xfrm>
        </p:grpSpPr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D93A230-336E-4B5D-9A77-122977B83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0070"/>
            <a:stretch/>
          </p:blipFill>
          <p:spPr>
            <a:xfrm>
              <a:off x="4067944" y="952557"/>
              <a:ext cx="3633074" cy="192189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27301C-27C1-6B4A-A691-C6535AE3603A}"/>
                </a:ext>
              </a:extLst>
            </p:cNvPr>
            <p:cNvSpPr txBox="1"/>
            <p:nvPr/>
          </p:nvSpPr>
          <p:spPr>
            <a:xfrm>
              <a:off x="5279236" y="823813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09585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219170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828754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438339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sz="1867" b="1"/>
                <a:t>HDL</a:t>
              </a: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00A07DC9-63A4-47C5-9FCE-66D1879C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SECONDARY OUTCOME – BLOOD LIPIDS</a:t>
            </a:r>
            <a:endParaRPr lang="en-US" dirty="0"/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BE07BA3E-FB3E-4299-BB01-753E44D12B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422" y="6239315"/>
            <a:ext cx="586408" cy="249385"/>
          </a:xfrm>
        </p:spPr>
        <p:txBody>
          <a:bodyPr/>
          <a:lstStyle/>
          <a:p>
            <a:fld id="{B1E98402-B0C4-F948-A776-0C79A68B9A0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5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53BD106-1037-40FB-95E5-45B4677D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SECONDARY OUTCOME – ANTHROPOMETRICS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CFA7E3-9FCF-3B41-B0A4-31E5140E605B}"/>
              </a:ext>
            </a:extLst>
          </p:cNvPr>
          <p:cNvGrpSpPr/>
          <p:nvPr/>
        </p:nvGrpSpPr>
        <p:grpSpPr>
          <a:xfrm>
            <a:off x="1674445" y="1050290"/>
            <a:ext cx="4808409" cy="2771755"/>
            <a:chOff x="605653" y="751805"/>
            <a:chExt cx="3606307" cy="207881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27B387C-0EFB-9845-836C-98D205F20847}"/>
                </a:ext>
              </a:extLst>
            </p:cNvPr>
            <p:cNvGrpSpPr/>
            <p:nvPr/>
          </p:nvGrpSpPr>
          <p:grpSpPr>
            <a:xfrm>
              <a:off x="605653" y="751805"/>
              <a:ext cx="3606307" cy="2078816"/>
              <a:chOff x="251520" y="679797"/>
              <a:chExt cx="3606307" cy="2078816"/>
            </a:xfrm>
          </p:grpSpPr>
          <p:pic>
            <p:nvPicPr>
              <p:cNvPr id="10" name="Picture 9" descr="A picture containing clock&#10;&#10;Description automatically generated">
                <a:extLst>
                  <a:ext uri="{FF2B5EF4-FFF2-40B4-BE49-F238E27FC236}">
                    <a16:creationId xmlns:a16="http://schemas.microsoft.com/office/drawing/2014/main" id="{0208C344-C60C-4C4B-BE7C-4432B6BDE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8319"/>
              <a:stretch/>
            </p:blipFill>
            <p:spPr>
              <a:xfrm>
                <a:off x="251520" y="962859"/>
                <a:ext cx="3329824" cy="1795754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55D3AE-CCE9-284A-87CC-DBAF5DCA68F9}"/>
                  </a:ext>
                </a:extLst>
              </p:cNvPr>
              <p:cNvSpPr txBox="1"/>
              <p:nvPr/>
            </p:nvSpPr>
            <p:spPr>
              <a:xfrm>
                <a:off x="1337547" y="679797"/>
                <a:ext cx="2520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09585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219170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828754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438339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3047924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3657509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4267093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4876678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r>
                  <a:rPr lang="en-US" sz="1867" b="1"/>
                  <a:t>Weight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71767F-E26B-594A-9835-12C78795B565}"/>
                  </a:ext>
                </a:extLst>
              </p:cNvPr>
              <p:cNvSpPr txBox="1"/>
              <p:nvPr/>
            </p:nvSpPr>
            <p:spPr>
              <a:xfrm>
                <a:off x="1365183" y="1759804"/>
                <a:ext cx="758545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09585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219170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828754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438339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3047924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3657509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4267093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4876678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r>
                  <a:rPr lang="en-US" sz="1600" b="1" dirty="0">
                    <a:solidFill>
                      <a:srgbClr val="FF0000"/>
                    </a:solidFill>
                  </a:rPr>
                  <a:t>↓13 kg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174E41-9947-0C41-A405-B13ACBD3F132}"/>
                </a:ext>
              </a:extLst>
            </p:cNvPr>
            <p:cNvSpPr txBox="1"/>
            <p:nvPr/>
          </p:nvSpPr>
          <p:spPr>
            <a:xfrm>
              <a:off x="2251104" y="1037722"/>
              <a:ext cx="66667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09585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219170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828754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438339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sz="3600" dirty="0"/>
                <a:t>*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B1BBE1-82F1-E541-8BD6-694FB8210628}"/>
              </a:ext>
            </a:extLst>
          </p:cNvPr>
          <p:cNvGrpSpPr/>
          <p:nvPr/>
        </p:nvGrpSpPr>
        <p:grpSpPr>
          <a:xfrm>
            <a:off x="6519702" y="1050291"/>
            <a:ext cx="4217908" cy="2681705"/>
            <a:chOff x="4239596" y="751805"/>
            <a:chExt cx="3163431" cy="20112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54D09D-7EDC-BE48-8176-F63129E719CB}"/>
                </a:ext>
              </a:extLst>
            </p:cNvPr>
            <p:cNvGrpSpPr/>
            <p:nvPr/>
          </p:nvGrpSpPr>
          <p:grpSpPr>
            <a:xfrm>
              <a:off x="4239596" y="751805"/>
              <a:ext cx="3163431" cy="2011279"/>
              <a:chOff x="3885463" y="679797"/>
              <a:chExt cx="3163431" cy="2011279"/>
            </a:xfrm>
          </p:grpSpPr>
          <p:pic>
            <p:nvPicPr>
              <p:cNvPr id="8" name="Picture 7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06073B3C-E9F5-4CEB-9EC5-3952E3FC4B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8718"/>
              <a:stretch/>
            </p:blipFill>
            <p:spPr>
              <a:xfrm>
                <a:off x="3885463" y="992468"/>
                <a:ext cx="3163431" cy="1698608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AA58A8-6A89-5D48-A551-8CBFFFF34A41}"/>
                  </a:ext>
                </a:extLst>
              </p:cNvPr>
              <p:cNvSpPr txBox="1"/>
              <p:nvPr/>
            </p:nvSpPr>
            <p:spPr>
              <a:xfrm>
                <a:off x="4289875" y="679797"/>
                <a:ext cx="2520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09585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219170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828754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438339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3047924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3657509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4267093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4876678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r>
                  <a:rPr lang="en-US" sz="1867" b="1"/>
                  <a:t>Waist Circumference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61ECC2-F6BD-F548-883A-08493025D19F}"/>
                  </a:ext>
                </a:extLst>
              </p:cNvPr>
              <p:cNvSpPr txBox="1"/>
              <p:nvPr/>
            </p:nvSpPr>
            <p:spPr>
              <a:xfrm>
                <a:off x="4932040" y="1724454"/>
                <a:ext cx="792088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09585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219170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828754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438339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3047924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3657509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4267093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4876678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r>
                  <a:rPr lang="en-US" sz="1600" b="1">
                    <a:solidFill>
                      <a:srgbClr val="FF0000"/>
                    </a:solidFill>
                  </a:rPr>
                  <a:t>↓14 cm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27B39A-24F6-F74A-805B-7BC6B17B12E3}"/>
                </a:ext>
              </a:extLst>
            </p:cNvPr>
            <p:cNvSpPr txBox="1"/>
            <p:nvPr/>
          </p:nvSpPr>
          <p:spPr>
            <a:xfrm>
              <a:off x="5797855" y="1025430"/>
              <a:ext cx="66667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09585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219170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828754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438339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sz="3600" dirty="0"/>
                <a:t>*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D7FE4D-A8AF-F341-9CCA-8FF69C304A67}"/>
              </a:ext>
            </a:extLst>
          </p:cNvPr>
          <p:cNvGrpSpPr/>
          <p:nvPr/>
        </p:nvGrpSpPr>
        <p:grpSpPr>
          <a:xfrm>
            <a:off x="1655591" y="3824959"/>
            <a:ext cx="5000431" cy="2505632"/>
            <a:chOff x="605653" y="2931790"/>
            <a:chExt cx="3750323" cy="187922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0A751CB-89C1-AA44-A1AB-298B80488C1C}"/>
                </a:ext>
              </a:extLst>
            </p:cNvPr>
            <p:cNvGrpSpPr/>
            <p:nvPr/>
          </p:nvGrpSpPr>
          <p:grpSpPr>
            <a:xfrm>
              <a:off x="605653" y="2931790"/>
              <a:ext cx="3750323" cy="1879224"/>
              <a:chOff x="251520" y="2859782"/>
              <a:chExt cx="3750323" cy="1879224"/>
            </a:xfrm>
          </p:grpSpPr>
          <p:pic>
            <p:nvPicPr>
              <p:cNvPr id="6" name="Picture 5" descr="A picture containing clock&#10;&#10;Description automatically generated">
                <a:extLst>
                  <a:ext uri="{FF2B5EF4-FFF2-40B4-BE49-F238E27FC236}">
                    <a16:creationId xmlns:a16="http://schemas.microsoft.com/office/drawing/2014/main" id="{37AFC545-B5DE-44AA-987E-D1F57EFB41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0425"/>
              <a:stretch/>
            </p:blipFill>
            <p:spPr>
              <a:xfrm>
                <a:off x="251520" y="2943252"/>
                <a:ext cx="3408096" cy="1795754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144ACD-552A-8C41-BAB6-08EA06CAF1CB}"/>
                  </a:ext>
                </a:extLst>
              </p:cNvPr>
              <p:cNvSpPr txBox="1"/>
              <p:nvPr/>
            </p:nvSpPr>
            <p:spPr>
              <a:xfrm>
                <a:off x="1481563" y="2859782"/>
                <a:ext cx="2520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09585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219170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828754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438339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3047924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3657509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4267093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4876678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r>
                  <a:rPr lang="en-US" sz="1867" b="1"/>
                  <a:t>BMI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BD7D4B-6516-B24C-A0D6-607368A03653}"/>
                  </a:ext>
                </a:extLst>
              </p:cNvPr>
              <p:cNvSpPr txBox="1"/>
              <p:nvPr/>
            </p:nvSpPr>
            <p:spPr>
              <a:xfrm>
                <a:off x="1403648" y="3804303"/>
                <a:ext cx="80668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09585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219170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828754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438339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3047924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3657509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4267093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4876678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r>
                  <a:rPr lang="en-US" sz="1600" b="1" dirty="0">
                    <a:solidFill>
                      <a:srgbClr val="FF0000"/>
                    </a:solidFill>
                  </a:rPr>
                  <a:t>↓5 kg/m</a:t>
                </a:r>
                <a:r>
                  <a:rPr lang="en-US" sz="1600" b="1" baseline="30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C15DF3-C8D9-CF49-B6AF-1CFE87A0E3E2}"/>
                </a:ext>
              </a:extLst>
            </p:cNvPr>
            <p:cNvSpPr txBox="1"/>
            <p:nvPr/>
          </p:nvSpPr>
          <p:spPr>
            <a:xfrm>
              <a:off x="2303921" y="3065524"/>
              <a:ext cx="66667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09585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219170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828754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438339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sz="3600" dirty="0"/>
                <a:t>*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69ED4F-64DD-8B44-A0C1-2B67B67F9BD4}"/>
              </a:ext>
            </a:extLst>
          </p:cNvPr>
          <p:cNvGrpSpPr/>
          <p:nvPr/>
        </p:nvGrpSpPr>
        <p:grpSpPr>
          <a:xfrm>
            <a:off x="6569438" y="3798356"/>
            <a:ext cx="4688117" cy="2575841"/>
            <a:chOff x="4239596" y="2931790"/>
            <a:chExt cx="3356740" cy="18432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6B9E61A-4437-174B-99C3-ACE75459CD6E}"/>
                </a:ext>
              </a:extLst>
            </p:cNvPr>
            <p:cNvGrpSpPr/>
            <p:nvPr/>
          </p:nvGrpSpPr>
          <p:grpSpPr>
            <a:xfrm>
              <a:off x="4239596" y="2931790"/>
              <a:ext cx="3356740" cy="1843250"/>
              <a:chOff x="3885463" y="2859782"/>
              <a:chExt cx="3356740" cy="1843250"/>
            </a:xfrm>
          </p:grpSpPr>
          <p:pic>
            <p:nvPicPr>
              <p:cNvPr id="4" name="Picture 3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4FDE0067-AAB5-4107-A32E-CBE45A46F9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8718"/>
              <a:stretch/>
            </p:blipFill>
            <p:spPr>
              <a:xfrm>
                <a:off x="3885463" y="3004424"/>
                <a:ext cx="3163430" cy="169860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7C2871-45A9-2847-9D5F-F653329592A6}"/>
                  </a:ext>
                </a:extLst>
              </p:cNvPr>
              <p:cNvSpPr txBox="1"/>
              <p:nvPr/>
            </p:nvSpPr>
            <p:spPr>
              <a:xfrm>
                <a:off x="4721923" y="2859782"/>
                <a:ext cx="2520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09585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219170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828754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438339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3047924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3657509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4267093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4876678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r>
                  <a:rPr lang="en-US" sz="1867" b="1"/>
                  <a:t>Body Fat %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04B155-822D-FC47-888E-5F0BE16C8445}"/>
                  </a:ext>
                </a:extLst>
              </p:cNvPr>
              <p:cNvSpPr txBox="1"/>
              <p:nvPr/>
            </p:nvSpPr>
            <p:spPr>
              <a:xfrm>
                <a:off x="4965583" y="3770996"/>
                <a:ext cx="599140" cy="2820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09585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219170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828754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438339" algn="l" defTabSz="609585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3047924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3657509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4267093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4876678" algn="l" defTabSz="1219170" rtl="0" eaLnBrk="1" latinLnBrk="0" hangingPunct="1">
                  <a:defRPr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r>
                  <a:rPr lang="en-US" sz="1600" b="1">
                    <a:solidFill>
                      <a:srgbClr val="FF0000"/>
                    </a:solidFill>
                  </a:rPr>
                  <a:t>↓5%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8674B3-C3CD-EB45-AB80-E9C39128BF70}"/>
                </a:ext>
              </a:extLst>
            </p:cNvPr>
            <p:cNvSpPr txBox="1"/>
            <p:nvPr/>
          </p:nvSpPr>
          <p:spPr>
            <a:xfrm>
              <a:off x="5778423" y="3076431"/>
              <a:ext cx="66667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09585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219170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828754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438339" algn="l" defTabSz="609585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sz="3600" dirty="0"/>
                <a:t>*</a:t>
              </a:r>
            </a:p>
          </p:txBody>
        </p:sp>
      </p:grp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734AF4A5-FCA2-4CC8-8742-A9B23C9BE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422" y="6239315"/>
            <a:ext cx="586408" cy="249385"/>
          </a:xfrm>
        </p:spPr>
        <p:txBody>
          <a:bodyPr/>
          <a:lstStyle/>
          <a:p>
            <a:fld id="{B1E98402-B0C4-F948-A776-0C79A68B9A0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6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27F2CA-DAF2-47E4-9DBE-D134CBD4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THIS STUDY ADD?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B4C102-32D3-1F46-9B7C-A9C968FA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Combined very low-carbohydrate + very low-calorie is efficacious for reducing medications while improving glucose control </a:t>
            </a:r>
          </a:p>
          <a:p>
            <a:pPr>
              <a:lnSpc>
                <a:spcPct val="100000"/>
              </a:lnSpc>
            </a:pPr>
            <a:endParaRPr lang="en-US" sz="2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Community pharmacists can play a key role in medication management for T2D treatment or remission interventions – an innovative &amp; scalable approach</a:t>
            </a:r>
          </a:p>
          <a:p>
            <a:pPr>
              <a:lnSpc>
                <a:spcPct val="100000"/>
              </a:lnSpc>
            </a:pPr>
            <a:endParaRPr lang="en-US" sz="2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T2D might still be “reversible” in patients on insulin &amp; in patients with longer duration T2D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80220AF-EE94-4F36-8050-36580C76BF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422" y="6239315"/>
            <a:ext cx="586408" cy="249385"/>
          </a:xfrm>
        </p:spPr>
        <p:txBody>
          <a:bodyPr/>
          <a:lstStyle/>
          <a:p>
            <a:fld id="{B1E98402-B0C4-F948-A776-0C79A68B9A0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4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arranged, several, vegetable&#10;&#10;Description automatically generated">
            <a:extLst>
              <a:ext uri="{FF2B5EF4-FFF2-40B4-BE49-F238E27FC236}">
                <a16:creationId xmlns:a16="http://schemas.microsoft.com/office/drawing/2014/main" id="{99BFF3E3-3FDA-8846-9A2D-C4CA696EF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757" y="2846091"/>
            <a:ext cx="4407244" cy="3497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A5158-F500-BC4A-A7CF-F156F367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DISCLOSURES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EF930-AD36-534A-9865-E0EAEF937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No financial disclosures</a:t>
            </a:r>
          </a:p>
          <a:p>
            <a:pPr marL="0" indent="0">
              <a:buNone/>
            </a:pPr>
            <a:endParaRPr lang="en-US" sz="700" dirty="0"/>
          </a:p>
          <a:p>
            <a:r>
              <a:rPr lang="en-US" dirty="0"/>
              <a:t>Other</a:t>
            </a:r>
          </a:p>
          <a:p>
            <a:pPr lvl="1"/>
            <a:r>
              <a:rPr lang="en-US" sz="2000" dirty="0"/>
              <a:t>The IPTN has no financial ties to the food industry</a:t>
            </a:r>
          </a:p>
          <a:p>
            <a:pPr lvl="1"/>
            <a:r>
              <a:rPr lang="en-US" sz="2000" dirty="0"/>
              <a:t>We do NOT accept funding from for-profit companies</a:t>
            </a:r>
          </a:p>
          <a:p>
            <a:pPr lvl="1"/>
            <a:endParaRPr lang="en-US" sz="700" dirty="0"/>
          </a:p>
          <a:p>
            <a:r>
              <a:rPr lang="en-US" dirty="0"/>
              <a:t>Dietary declaration:</a:t>
            </a:r>
          </a:p>
          <a:p>
            <a:pPr lvl="1"/>
            <a:r>
              <a:rPr lang="en-US" sz="2000" dirty="0"/>
              <a:t>Omnivore – plant forward</a:t>
            </a:r>
          </a:p>
          <a:p>
            <a:pPr lvl="1"/>
            <a:r>
              <a:rPr lang="en-US" sz="2000" dirty="0"/>
              <a:t>Low sugar, low starch</a:t>
            </a:r>
          </a:p>
          <a:p>
            <a:pPr lvl="1"/>
            <a:r>
              <a:rPr lang="en-US" sz="2000" dirty="0"/>
              <a:t>Time restricted eating (16:8)</a:t>
            </a:r>
          </a:p>
          <a:p>
            <a:pPr lvl="1"/>
            <a:r>
              <a:rPr lang="en-US" sz="2000" dirty="0"/>
              <a:t>3-4 cycles of a ketogenic diet per year</a:t>
            </a:r>
          </a:p>
          <a:p>
            <a:pPr lvl="1"/>
            <a:r>
              <a:rPr lang="en-US" sz="2000" dirty="0"/>
              <a:t>No counting, no weighing</a:t>
            </a:r>
          </a:p>
          <a:p>
            <a:pPr lvl="1"/>
            <a:r>
              <a:rPr lang="en-US" sz="2000" dirty="0"/>
              <a:t>Vices: beer and pie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C865D1B-402C-46B5-BBC1-E00230AA0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988" y="6238875"/>
            <a:ext cx="585787" cy="249238"/>
          </a:xfrm>
        </p:spPr>
        <p:txBody>
          <a:bodyPr/>
          <a:lstStyle/>
          <a:p>
            <a:fld id="{B1E98402-B0C4-F948-A776-0C79A68B9A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94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BB2905-81F5-4C46-8A9B-296D1721A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519" y="892834"/>
            <a:ext cx="7610399" cy="5072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4AAA39-1A36-634F-91E1-B76EDD435C82}"/>
              </a:ext>
            </a:extLst>
          </p:cNvPr>
          <p:cNvSpPr txBox="1"/>
          <p:nvPr/>
        </p:nvSpPr>
        <p:spPr>
          <a:xfrm>
            <a:off x="862225" y="2274837"/>
            <a:ext cx="4564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92D050"/>
                </a:solidFill>
                <a:latin typeface="Century Gothic" panose="020B0502020202020204" pitchFamily="34" charset="0"/>
                <a:cs typeface="Helvetica" pitchFamily="34" charset="0"/>
              </a:rPr>
              <a:t>Medication </a:t>
            </a:r>
          </a:p>
          <a:p>
            <a:r>
              <a:rPr lang="en-US" sz="4800" b="1" dirty="0">
                <a:solidFill>
                  <a:srgbClr val="92D050"/>
                </a:solidFill>
                <a:latin typeface="Century Gothic" panose="020B0502020202020204" pitchFamily="34" charset="0"/>
                <a:cs typeface="Helvetica" pitchFamily="34" charset="0"/>
              </a:rPr>
              <a:t>Safety &amp; Deprescribing</a:t>
            </a:r>
          </a:p>
        </p:txBody>
      </p:sp>
    </p:spTree>
    <p:extLst>
      <p:ext uri="{BB962C8B-B14F-4D97-AF65-F5344CB8AC3E}">
        <p14:creationId xmlns:p14="http://schemas.microsoft.com/office/powerpoint/2010/main" val="307369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F51B19A-B0FE-4EA5-86DB-F0B90350E4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1DF5F2-E771-F544-9CF6-1E12D1A6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SAFETY FIRST</a:t>
            </a:r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E745A9C-3AB3-364C-96AF-579272A1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Blood glucose and blood pressure can drop quickly with very low carbohydrate and very low-calorie diets</a:t>
            </a:r>
          </a:p>
          <a:p>
            <a:r>
              <a:rPr lang="en-US"/>
              <a:t>Must act proactively to prevent predictable medication related adverse events</a:t>
            </a:r>
          </a:p>
          <a:p>
            <a:r>
              <a:rPr lang="en-US"/>
              <a:t>Biggest concerns are insulin, sulfonylureas and SGLT2i</a:t>
            </a:r>
          </a:p>
          <a:p>
            <a:endParaRPr lang="en-US"/>
          </a:p>
          <a:p>
            <a:endParaRPr lang="en-US"/>
          </a:p>
          <a:p>
            <a:pPr marL="0" indent="0" algn="ctr">
              <a:buNone/>
            </a:pPr>
            <a:r>
              <a:rPr lang="en-US" b="1"/>
              <a:t>“If you plan on changing your diet before the next time you see me, please contact us before you start because we may need to adjust your medications”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EB0180-5BB8-5547-A794-BEC988570824}"/>
              </a:ext>
            </a:extLst>
          </p:cNvPr>
          <p:cNvSpPr txBox="1">
            <a:spLocks/>
          </p:cNvSpPr>
          <p:nvPr/>
        </p:nvSpPr>
        <p:spPr>
          <a:xfrm>
            <a:off x="906449" y="1282148"/>
            <a:ext cx="10532827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algn="l">
              <a:buFont typeface="Arial" panose="020B0604020202020204" pitchFamily="34" charset="0"/>
              <a:buChar char="•"/>
            </a:pPr>
            <a:endParaRPr lang="en-US" sz="2133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19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THERAPEUTIC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/>
              <a:t>Is the patient able to monitor their blood glucose?</a:t>
            </a:r>
          </a:p>
          <a:p>
            <a:r>
              <a:rPr lang="en-CA" sz="2600" dirty="0"/>
              <a:t>Do they know how to treat a hypoglycemic incident?</a:t>
            </a:r>
          </a:p>
          <a:p>
            <a:r>
              <a:rPr lang="en-CA" sz="2600" dirty="0"/>
              <a:t>Have you considered the patient's wishes and preferences         (i.e. shared decision making)</a:t>
            </a:r>
          </a:p>
          <a:p>
            <a:r>
              <a:rPr lang="en-CA" sz="2600" dirty="0"/>
              <a:t>Is a medication being used to treat another medical condition?</a:t>
            </a:r>
          </a:p>
          <a:p>
            <a:r>
              <a:rPr lang="en-CA" sz="2600" dirty="0"/>
              <a:t>On a complex regimen which medication(s) do you start with?</a:t>
            </a:r>
          </a:p>
          <a:p>
            <a:r>
              <a:rPr lang="en-CA" sz="2600" dirty="0"/>
              <a:t>What is the monitoring plan, who is the patient contact and what will trigger additional medication adjustments?</a:t>
            </a:r>
          </a:p>
          <a:p>
            <a:r>
              <a:rPr lang="en-CA" sz="2600" dirty="0"/>
              <a:t>Have you proactively identified and addressed common issues with the preferred dietary option (i.e. hydration, electrolytes etc.)</a:t>
            </a:r>
          </a:p>
        </p:txBody>
      </p:sp>
    </p:spTree>
    <p:extLst>
      <p:ext uri="{BB962C8B-B14F-4D97-AF65-F5344CB8AC3E}">
        <p14:creationId xmlns:p14="http://schemas.microsoft.com/office/powerpoint/2010/main" val="3227831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9A2906-04F8-E547-973E-257B80565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59" y="1196682"/>
            <a:ext cx="5931333" cy="2317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DB20C5-631E-B34C-B06F-9B769AEC9C9B}"/>
              </a:ext>
            </a:extLst>
          </p:cNvPr>
          <p:cNvSpPr txBox="1"/>
          <p:nvPr/>
        </p:nvSpPr>
        <p:spPr>
          <a:xfrm>
            <a:off x="2403444" y="3478836"/>
            <a:ext cx="4629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latin typeface="Century Gothic" panose="020B0502020202020204" pitchFamily="34" charset="0"/>
              </a:rPr>
              <a:t>Murdoch C et al, </a:t>
            </a:r>
            <a:r>
              <a:rPr lang="en-US" sz="1100" i="1">
                <a:latin typeface="Century Gothic" panose="020B0502020202020204" pitchFamily="34" charset="0"/>
              </a:rPr>
              <a:t>Br J Gen </a:t>
            </a:r>
            <a:r>
              <a:rPr lang="en-US" sz="1100" i="1" err="1">
                <a:latin typeface="Century Gothic" panose="020B0502020202020204" pitchFamily="34" charset="0"/>
              </a:rPr>
              <a:t>Pract</a:t>
            </a:r>
            <a:r>
              <a:rPr lang="en-US" sz="1100">
                <a:latin typeface="Century Gothic" panose="020B0502020202020204" pitchFamily="34" charset="0"/>
              </a:rPr>
              <a:t>. 2019;69(684):360-361 </a:t>
            </a:r>
          </a:p>
          <a:p>
            <a:pPr algn="r"/>
            <a:endParaRPr lang="en-US" sz="110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8FD6E-61D2-8D4B-B843-8D6DAE645838}"/>
              </a:ext>
            </a:extLst>
          </p:cNvPr>
          <p:cNvSpPr txBox="1"/>
          <p:nvPr/>
        </p:nvSpPr>
        <p:spPr>
          <a:xfrm>
            <a:off x="4057647" y="5977705"/>
            <a:ext cx="30171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>
                <a:latin typeface="Century Gothic" panose="020B0502020202020204" pitchFamily="34" charset="0"/>
              </a:rPr>
              <a:t>Cucuzzella et al Front </a:t>
            </a:r>
            <a:r>
              <a:rPr lang="en-US" sz="1100" err="1">
                <a:latin typeface="Century Gothic" panose="020B0502020202020204" pitchFamily="34" charset="0"/>
              </a:rPr>
              <a:t>Nutr</a:t>
            </a:r>
            <a:r>
              <a:rPr lang="en-US" sz="1100">
                <a:latin typeface="Century Gothic" panose="020B0502020202020204" pitchFamily="34" charset="0"/>
              </a:rPr>
              <a:t>. 2021;8:688540 </a:t>
            </a:r>
          </a:p>
        </p:txBody>
      </p:sp>
      <p:pic>
        <p:nvPicPr>
          <p:cNvPr id="18" name="Picture 1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E1E6F62-63BD-AB4E-863D-CFA256CFB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395" y="3844710"/>
            <a:ext cx="5740504" cy="2183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FD63DA-093D-A147-9A43-DBD5443167DC}"/>
              </a:ext>
            </a:extLst>
          </p:cNvPr>
          <p:cNvSpPr txBox="1"/>
          <p:nvPr/>
        </p:nvSpPr>
        <p:spPr>
          <a:xfrm>
            <a:off x="4580253" y="4024382"/>
            <a:ext cx="1864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Aug 9, 2021</a:t>
            </a:r>
          </a:p>
        </p:txBody>
      </p:sp>
      <p:pic>
        <p:nvPicPr>
          <p:cNvPr id="20" name="Content Placeholder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5FF4282-4F66-9B4D-8D51-12DC9837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953" y="1180124"/>
            <a:ext cx="3130999" cy="5010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EF2FF5F-41B7-4DC5-BD70-89238AFCE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5126C-998F-AB43-B398-425879B4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MEDICATION ADJUSTMENTS IN THE LITERATURE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F42BD-1216-2A2D-6AFB-7D564E899EDD}"/>
              </a:ext>
            </a:extLst>
          </p:cNvPr>
          <p:cNvSpPr/>
          <p:nvPr/>
        </p:nvSpPr>
        <p:spPr>
          <a:xfrm>
            <a:off x="1037329" y="3725706"/>
            <a:ext cx="6110061" cy="246602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3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Image result for traffic light animation">
            <a:extLst>
              <a:ext uri="{FF2B5EF4-FFF2-40B4-BE49-F238E27FC236}">
                <a16:creationId xmlns:a16="http://schemas.microsoft.com/office/drawing/2014/main" id="{4D0D8217-E2E4-5F4D-AC2F-A7F681C67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3418" y="1407474"/>
            <a:ext cx="1765071" cy="16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traffic light animation">
            <a:extLst>
              <a:ext uri="{FF2B5EF4-FFF2-40B4-BE49-F238E27FC236}">
                <a16:creationId xmlns:a16="http://schemas.microsoft.com/office/drawing/2014/main" id="{B9849006-43D0-544B-89AE-834F61948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0325" y="1407474"/>
            <a:ext cx="1765071" cy="16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traffic light animation">
            <a:extLst>
              <a:ext uri="{FF2B5EF4-FFF2-40B4-BE49-F238E27FC236}">
                <a16:creationId xmlns:a16="http://schemas.microsoft.com/office/drawing/2014/main" id="{051C1F4A-78FE-3B4A-ADD0-92CEA7BAD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97231" y="1407474"/>
            <a:ext cx="1765071" cy="16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5BA127D-0EDF-1E4A-B9E1-9DA54D899EBB}"/>
              </a:ext>
            </a:extLst>
          </p:cNvPr>
          <p:cNvSpPr txBox="1"/>
          <p:nvPr/>
        </p:nvSpPr>
        <p:spPr>
          <a:xfrm>
            <a:off x="860009" y="3019547"/>
            <a:ext cx="394258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2300"/>
              <a:t>Sulfonylureas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2300"/>
              <a:t>Meglitinides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2300"/>
              <a:t>Bolus insulin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2300"/>
              <a:t>SGLT2i (↑ risk of </a:t>
            </a:r>
            <a:r>
              <a:rPr lang="en-CA" sz="2300" err="1"/>
              <a:t>eDKA</a:t>
            </a:r>
            <a:r>
              <a:rPr lang="en-CA" sz="2300"/>
              <a:t>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2300"/>
              <a:t>Combination insulins (30/70) - switch to basal</a:t>
            </a:r>
            <a:endParaRPr lang="en-US" sz="230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2300"/>
              <a:t>Alpha-glucosidase inhibitors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A8BF01-A6C9-E34B-9DA1-F813E37F3645}"/>
              </a:ext>
            </a:extLst>
          </p:cNvPr>
          <p:cNvSpPr txBox="1"/>
          <p:nvPr/>
        </p:nvSpPr>
        <p:spPr>
          <a:xfrm>
            <a:off x="4890658" y="3019549"/>
            <a:ext cx="36119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2300"/>
              <a:t>Basal insulins – may need to reduce dose by up to 50%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2300"/>
              <a:t>TZDs (weight gain)</a:t>
            </a:r>
          </a:p>
          <a:p>
            <a:endParaRPr lang="en-CA" sz="2300"/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CA" sz="23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822449-FF7D-1C4D-B01B-82B9346A5DB2}"/>
              </a:ext>
            </a:extLst>
          </p:cNvPr>
          <p:cNvSpPr txBox="1"/>
          <p:nvPr/>
        </p:nvSpPr>
        <p:spPr>
          <a:xfrm>
            <a:off x="8966555" y="3019547"/>
            <a:ext cx="30549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2300"/>
              <a:t>Metformin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2300"/>
              <a:t>GLP-1 Analogs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2300"/>
              <a:t>DPP-4 inhibitors</a:t>
            </a:r>
          </a:p>
          <a:p>
            <a:endParaRPr lang="en-CA" sz="23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471D107-6E15-054B-B931-175499435D6B}"/>
              </a:ext>
            </a:extLst>
          </p:cNvPr>
          <p:cNvSpPr/>
          <p:nvPr/>
        </p:nvSpPr>
        <p:spPr>
          <a:xfrm>
            <a:off x="1577009" y="1660836"/>
            <a:ext cx="940904" cy="927653"/>
          </a:xfrm>
          <a:prstGeom prst="ellipse">
            <a:avLst/>
          </a:prstGeom>
          <a:solidFill>
            <a:srgbClr val="C00000">
              <a:alpha val="6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AF80CC6-2F32-2E49-80DC-247C901D2B21}"/>
              </a:ext>
            </a:extLst>
          </p:cNvPr>
          <p:cNvSpPr/>
          <p:nvPr/>
        </p:nvSpPr>
        <p:spPr>
          <a:xfrm>
            <a:off x="5629456" y="1664227"/>
            <a:ext cx="940904" cy="927653"/>
          </a:xfrm>
          <a:prstGeom prst="ellipse">
            <a:avLst/>
          </a:prstGeom>
          <a:solidFill>
            <a:srgbClr val="FFFF00">
              <a:alpha val="6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0B5CC6-35B9-DD43-9096-182DA389BF46}"/>
              </a:ext>
            </a:extLst>
          </p:cNvPr>
          <p:cNvSpPr/>
          <p:nvPr/>
        </p:nvSpPr>
        <p:spPr>
          <a:xfrm>
            <a:off x="9681901" y="1656930"/>
            <a:ext cx="941075" cy="933927"/>
          </a:xfrm>
          <a:prstGeom prst="ellipse">
            <a:avLst/>
          </a:prstGeom>
          <a:solidFill>
            <a:srgbClr val="00B050">
              <a:alpha val="6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D4577A4B-131D-445F-B57A-4366B3C64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7162F-2987-5E4C-B110-909C037D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MEDICATION DEPRESCRIBING - </a:t>
            </a:r>
            <a:r>
              <a:rPr lang="en-C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(VLCKD &amp; LED/VLED)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CB95E-0C35-43D5-8D23-0A56FA8C36C4}"/>
              </a:ext>
            </a:extLst>
          </p:cNvPr>
          <p:cNvSpPr txBox="1"/>
          <p:nvPr/>
        </p:nvSpPr>
        <p:spPr>
          <a:xfrm>
            <a:off x="8663087" y="6151548"/>
            <a:ext cx="29787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err="1">
                <a:latin typeface="Century Gothic" panose="020B0502020202020204" pitchFamily="34" charset="0"/>
              </a:rPr>
              <a:t>Cucuzzella</a:t>
            </a:r>
            <a:r>
              <a:rPr lang="en-US" sz="1100" dirty="0">
                <a:latin typeface="Century Gothic" panose="020B0502020202020204" pitchFamily="34" charset="0"/>
              </a:rPr>
              <a:t> et al Front </a:t>
            </a:r>
            <a:r>
              <a:rPr lang="en-US" sz="1100" dirty="0" err="1">
                <a:latin typeface="Century Gothic" panose="020B0502020202020204" pitchFamily="34" charset="0"/>
              </a:rPr>
              <a:t>Nutr</a:t>
            </a:r>
            <a:r>
              <a:rPr lang="en-US" sz="1100" dirty="0">
                <a:latin typeface="Century Gothic" panose="020B0502020202020204" pitchFamily="34" charset="0"/>
              </a:rPr>
              <a:t>. 2021;8:688540</a:t>
            </a:r>
          </a:p>
        </p:txBody>
      </p:sp>
    </p:spTree>
    <p:extLst>
      <p:ext uri="{BB962C8B-B14F-4D97-AF65-F5344CB8AC3E}">
        <p14:creationId xmlns:p14="http://schemas.microsoft.com/office/powerpoint/2010/main" val="4018000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TIMELINES, TARGETS AND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dirty="0"/>
              <a:t>Very low carbohydrate and/or very low-calorie intake can cause rapid drop in blood glucose in first </a:t>
            </a:r>
            <a:r>
              <a:rPr lang="en-CA" sz="2600" b="1" dirty="0"/>
              <a:t>4 to 7 </a:t>
            </a:r>
            <a:r>
              <a:rPr lang="en-CA" sz="2600" dirty="0"/>
              <a:t>days</a:t>
            </a:r>
          </a:p>
          <a:p>
            <a:r>
              <a:rPr lang="en-CA" sz="2600" dirty="0"/>
              <a:t>Must be prepared to adjust medications quickly or risk hypoglycemia</a:t>
            </a:r>
          </a:p>
          <a:p>
            <a:r>
              <a:rPr lang="en-CA" sz="2600" b="1" dirty="0"/>
              <a:t>Recommend BG of 7-11mmol/L during medication adjustments</a:t>
            </a:r>
          </a:p>
          <a:p>
            <a:r>
              <a:rPr lang="en-CA" sz="2600" dirty="0"/>
              <a:t>Clients will need to monitor BG daily or use CGM until stable</a:t>
            </a:r>
          </a:p>
          <a:p>
            <a:r>
              <a:rPr lang="en-CA" sz="2600" dirty="0"/>
              <a:t>Regular follow-up and communication is required </a:t>
            </a:r>
          </a:p>
          <a:p>
            <a:pPr lvl="1"/>
            <a:r>
              <a:rPr lang="en-CA" sz="2300" dirty="0"/>
              <a:t>Daily recommended while on hypoglycemics</a:t>
            </a:r>
          </a:p>
          <a:p>
            <a:pPr lvl="1"/>
            <a:r>
              <a:rPr lang="en-CA" sz="2400" dirty="0"/>
              <a:t>Weekly if only on Metformin</a:t>
            </a:r>
          </a:p>
          <a:p>
            <a:endParaRPr lang="en-CA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D565FD7-C78E-258B-63E3-50627918F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422" y="6239315"/>
            <a:ext cx="586408" cy="249385"/>
          </a:xfrm>
        </p:spPr>
        <p:txBody>
          <a:bodyPr/>
          <a:lstStyle/>
          <a:p>
            <a:fld id="{B1E98402-B0C4-F948-A776-0C79A68B9A0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80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828D2-BFFF-B3EB-CA6E-FAAE2EA3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DEPRESCRIBING STRATEGY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007C4-55E6-4B9E-F29F-D9B5029EF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is no ‘one-size-fits all’ approach</a:t>
            </a:r>
          </a:p>
          <a:p>
            <a:r>
              <a:rPr lang="en-CA" dirty="0"/>
              <a:t>Address ‘red light’ issues first, focussing on oral agents and insulin</a:t>
            </a:r>
          </a:p>
          <a:p>
            <a:r>
              <a:rPr lang="en-CA" dirty="0"/>
              <a:t>Additional adjustments are made based on glycemic response</a:t>
            </a:r>
          </a:p>
          <a:p>
            <a:r>
              <a:rPr lang="en-CA" dirty="0"/>
              <a:t>Remember – </a:t>
            </a:r>
            <a:r>
              <a:rPr lang="en-CA" b="1" dirty="0"/>
              <a:t>you can always add it 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5E27E-96F7-9184-0461-5F5C8379F64C}"/>
              </a:ext>
            </a:extLst>
          </p:cNvPr>
          <p:cNvSpPr txBox="1"/>
          <p:nvPr/>
        </p:nvSpPr>
        <p:spPr>
          <a:xfrm>
            <a:off x="606444" y="4034138"/>
            <a:ext cx="4942703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If uncontrolled, you can hold. If well controlled, then changes can be bold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4C0CD-005C-8B4D-F4DA-5669052B241A}"/>
              </a:ext>
            </a:extLst>
          </p:cNvPr>
          <p:cNvSpPr txBox="1"/>
          <p:nvPr/>
        </p:nvSpPr>
        <p:spPr>
          <a:xfrm>
            <a:off x="6139115" y="4034136"/>
            <a:ext cx="5446441" cy="136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endParaRPr lang="en-US" sz="1400" b="1" dirty="0"/>
          </a:p>
          <a:p>
            <a:pPr algn="ctr"/>
            <a:r>
              <a:rPr lang="en-US" sz="2800" b="1" dirty="0"/>
              <a:t>If higher than 8, changes can wait. If lower than 6, it’s time to fix!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0EFC17F-F59E-AE2C-516D-CF988D5ECD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422" y="6239315"/>
            <a:ext cx="586408" cy="249385"/>
          </a:xfrm>
        </p:spPr>
        <p:txBody>
          <a:bodyPr/>
          <a:lstStyle/>
          <a:p>
            <a:fld id="{B1E98402-B0C4-F948-A776-0C79A68B9A0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16974-669E-9962-88DF-BB472A1570F6}"/>
              </a:ext>
            </a:extLst>
          </p:cNvPr>
          <p:cNvSpPr txBox="1"/>
          <p:nvPr/>
        </p:nvSpPr>
        <p:spPr>
          <a:xfrm>
            <a:off x="1857749" y="3425669"/>
            <a:ext cx="2440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Initial Changes</a:t>
            </a:r>
          </a:p>
          <a:p>
            <a:endParaRPr lang="en-CA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D306A-196C-8DFE-7209-C7056B5F0D33}"/>
              </a:ext>
            </a:extLst>
          </p:cNvPr>
          <p:cNvSpPr txBox="1"/>
          <p:nvPr/>
        </p:nvSpPr>
        <p:spPr>
          <a:xfrm>
            <a:off x="7415464" y="3425668"/>
            <a:ext cx="28937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Ongoing Changes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88060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HYPOGLYCEMIC DEPRESCRIBING</a:t>
            </a:r>
          </a:p>
        </p:txBody>
      </p:sp>
      <p:pic>
        <p:nvPicPr>
          <p:cNvPr id="7" name="Picture 6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2B5EC7A9-217D-15F7-A96A-E860ED617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"/>
          <a:stretch/>
        </p:blipFill>
        <p:spPr>
          <a:xfrm>
            <a:off x="1006529" y="1112107"/>
            <a:ext cx="10176340" cy="55846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FF1B5C-E14B-9515-FBF8-A5482B8EF6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422" y="6239315"/>
            <a:ext cx="586408" cy="249385"/>
          </a:xfrm>
        </p:spPr>
        <p:txBody>
          <a:bodyPr/>
          <a:lstStyle/>
          <a:p>
            <a:fld id="{B1E98402-B0C4-F948-A776-0C79A68B9A0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INSULIN DEPRESCRIBING – DAY 1</a:t>
            </a:r>
          </a:p>
        </p:txBody>
      </p:sp>
      <p:pic>
        <p:nvPicPr>
          <p:cNvPr id="15" name="Picture 1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801DC52-5FF8-0AFD-793D-AA556E6FA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/>
          <a:stretch/>
        </p:blipFill>
        <p:spPr>
          <a:xfrm>
            <a:off x="822571" y="1124464"/>
            <a:ext cx="10429607" cy="5561565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FBE8D09-4550-029B-45CE-C14BE4447B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422" y="6239315"/>
            <a:ext cx="586408" cy="249385"/>
          </a:xfrm>
        </p:spPr>
        <p:txBody>
          <a:bodyPr/>
          <a:lstStyle/>
          <a:p>
            <a:fld id="{B1E98402-B0C4-F948-A776-0C79A68B9A0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94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EC6B7D-0BFE-D949-7C2C-234830651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A29C6-AA62-D034-D9E6-97E7116E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CLINICAL MANAGEMENT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C7017-E94F-9053-8FB5-AF76B1FE6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sz="2700" dirty="0"/>
              <a:t>Before stopping insulin, it is important to rule out insulin insufficiency        (i.e. LADA)</a:t>
            </a:r>
          </a:p>
          <a:p>
            <a:pPr lvl="1">
              <a:lnSpc>
                <a:spcPct val="110000"/>
              </a:lnSpc>
            </a:pPr>
            <a:r>
              <a:rPr lang="en-CA" sz="2500" dirty="0"/>
              <a:t>Affects from 2% to12% of those diagnosed with type 2 diabetes</a:t>
            </a:r>
          </a:p>
          <a:p>
            <a:pPr lvl="1">
              <a:lnSpc>
                <a:spcPct val="110000"/>
              </a:lnSpc>
            </a:pPr>
            <a:r>
              <a:rPr lang="en-CA" sz="2500" dirty="0"/>
              <a:t>Checking c-peptide levels before stopping insulin is warranted</a:t>
            </a:r>
          </a:p>
          <a:p>
            <a:endParaRPr lang="en-CA" sz="500" dirty="0"/>
          </a:p>
          <a:p>
            <a:r>
              <a:rPr lang="en-CA" sz="2700" dirty="0"/>
              <a:t>Patient </a:t>
            </a:r>
            <a:r>
              <a:rPr lang="en-CA" sz="2700" b="1" dirty="0"/>
              <a:t>may</a:t>
            </a:r>
            <a:r>
              <a:rPr lang="en-CA" sz="2700" dirty="0"/>
              <a:t> </a:t>
            </a:r>
            <a:r>
              <a:rPr lang="en-CA" sz="2700" b="1" dirty="0"/>
              <a:t>not be a good candidate </a:t>
            </a:r>
            <a:r>
              <a:rPr lang="en-CA" sz="2700" dirty="0"/>
              <a:t>for remission if they:</a:t>
            </a:r>
          </a:p>
          <a:p>
            <a:pPr lvl="1">
              <a:lnSpc>
                <a:spcPct val="110000"/>
              </a:lnSpc>
            </a:pPr>
            <a:r>
              <a:rPr lang="en-CA" sz="2500" dirty="0"/>
              <a:t>Are not able to self-monitor blood glucose</a:t>
            </a:r>
          </a:p>
          <a:p>
            <a:pPr lvl="1">
              <a:lnSpc>
                <a:spcPct val="110000"/>
              </a:lnSpc>
            </a:pPr>
            <a:r>
              <a:rPr lang="en-CA" sz="2500" dirty="0"/>
              <a:t>Have a history of eating disorders or significant mental health disorders</a:t>
            </a:r>
          </a:p>
          <a:p>
            <a:pPr lvl="1">
              <a:lnSpc>
                <a:spcPct val="110000"/>
              </a:lnSpc>
            </a:pPr>
            <a:r>
              <a:rPr lang="en-CA" sz="2500" dirty="0"/>
              <a:t>Are currently being treated for cardiovascular or kidney disease</a:t>
            </a:r>
          </a:p>
          <a:p>
            <a:pPr lvl="1"/>
            <a:endParaRPr lang="en-CA" sz="500" dirty="0"/>
          </a:p>
          <a:p>
            <a:r>
              <a:rPr lang="en-CA" sz="2700" dirty="0"/>
              <a:t>A1C should be monitored every six months for those achieving remission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D64AE-7625-D6BB-891E-6FE2440E2CCB}"/>
              </a:ext>
            </a:extLst>
          </p:cNvPr>
          <p:cNvSpPr txBox="1"/>
          <p:nvPr/>
        </p:nvSpPr>
        <p:spPr>
          <a:xfrm>
            <a:off x="9564664" y="6000116"/>
            <a:ext cx="20810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latin typeface="Century Gothic" panose="020B0502020202020204" pitchFamily="34" charset="0"/>
              </a:rPr>
              <a:t>Diabetes 2020;69:2037–2047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F74923-5200-EA8D-A9A7-32B8CA2C6C8B}"/>
              </a:ext>
            </a:extLst>
          </p:cNvPr>
          <p:cNvSpPr txBox="1"/>
          <p:nvPr/>
        </p:nvSpPr>
        <p:spPr>
          <a:xfrm>
            <a:off x="6136443" y="6160942"/>
            <a:ext cx="5570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>
                <a:latin typeface="Century Gothic" panose="020B0502020202020204" pitchFamily="34" charset="0"/>
              </a:rPr>
              <a:t>https://guidelines.diabetes.ca/cpg/special-article-remission-of-type-2-diabetes</a:t>
            </a:r>
          </a:p>
        </p:txBody>
      </p:sp>
    </p:spTree>
    <p:extLst>
      <p:ext uri="{BB962C8B-B14F-4D97-AF65-F5344CB8AC3E}">
        <p14:creationId xmlns:p14="http://schemas.microsoft.com/office/powerpoint/2010/main" val="270377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06649ED-C207-0AC0-2064-90CE728EA5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B76B9-8AED-62FD-7EE5-29BC9C37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IPTN CHARITABLE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937B-4C2D-A475-2FFE-AE8597CF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43" y="1456159"/>
            <a:ext cx="7182918" cy="4779970"/>
          </a:xfrm>
        </p:spPr>
        <p:txBody>
          <a:bodyPr>
            <a:normAutofit/>
          </a:bodyPr>
          <a:lstStyle/>
          <a:p>
            <a:pPr marL="808038" lvl="1" indent="-496888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Raise public awareness of therapeutic nutrition (TN) and help people adopt the approach</a:t>
            </a:r>
          </a:p>
          <a:p>
            <a:pPr marL="808038" lvl="1" indent="-496888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Train and certify health care providers to safely support and/or deliver TN</a:t>
            </a:r>
          </a:p>
          <a:p>
            <a:pPr marL="808038" lvl="1" indent="-496888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Research best ways to deliver TN and share new knowledge with the public and health care providers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1F207FA-FD11-46DB-0D9A-EF4DC80CB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43" y="1446931"/>
            <a:ext cx="4233257" cy="42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8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F21F5-4CA8-B32B-C55E-447165E7B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AD1B78-A688-8A94-9107-02E07E92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A1C TARGETS NOW INCLUDE REMISSION</a:t>
            </a:r>
          </a:p>
        </p:txBody>
      </p:sp>
      <p:pic>
        <p:nvPicPr>
          <p:cNvPr id="6" name="Picture 5" descr="A close-up of a medical information&#10;&#10;Description automatically generated">
            <a:extLst>
              <a:ext uri="{FF2B5EF4-FFF2-40B4-BE49-F238E27FC236}">
                <a16:creationId xmlns:a16="http://schemas.microsoft.com/office/drawing/2014/main" id="{FA0753AA-AFCF-C5A1-CFD7-C3E82D574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44" y="1141856"/>
            <a:ext cx="9445562" cy="5097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2AF56A-5434-B667-21A1-F74B5B519DB1}"/>
              </a:ext>
            </a:extLst>
          </p:cNvPr>
          <p:cNvSpPr txBox="1"/>
          <p:nvPr/>
        </p:nvSpPr>
        <p:spPr>
          <a:xfrm>
            <a:off x="6136443" y="6163333"/>
            <a:ext cx="5570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>
                <a:latin typeface="Century Gothic" panose="020B0502020202020204" pitchFamily="34" charset="0"/>
              </a:rPr>
              <a:t>https://guidelines.diabetes.ca/cpg/special-article-remission-of-type-2-diabetes</a:t>
            </a:r>
          </a:p>
        </p:txBody>
      </p:sp>
    </p:spTree>
    <p:extLst>
      <p:ext uri="{BB962C8B-B14F-4D97-AF65-F5344CB8AC3E}">
        <p14:creationId xmlns:p14="http://schemas.microsoft.com/office/powerpoint/2010/main" val="2921904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A2AD25-F289-E56F-3F44-00A26021A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ED446-255E-E842-5E71-0F8A39B0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MEDICATION RE-INTRODUCTION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8B7DD-05DD-8BD2-EE03-63B044FE1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CA" dirty="0"/>
              <a:t>Recurrence of type 2 diabetes is </a:t>
            </a:r>
            <a:r>
              <a:rPr lang="en-CA" b="1" dirty="0"/>
              <a:t>NORMAL</a:t>
            </a:r>
            <a:r>
              <a:rPr lang="en-CA" dirty="0"/>
              <a:t> and to be expected</a:t>
            </a:r>
          </a:p>
          <a:p>
            <a:pPr>
              <a:lnSpc>
                <a:spcPct val="100000"/>
              </a:lnSpc>
            </a:pPr>
            <a:r>
              <a:rPr lang="en-CA" dirty="0"/>
              <a:t>Reinforce that restarting medications is NOT a ‘failure’. </a:t>
            </a:r>
          </a:p>
          <a:p>
            <a:pPr lvl="1">
              <a:lnSpc>
                <a:spcPct val="100000"/>
              </a:lnSpc>
            </a:pPr>
            <a:r>
              <a:rPr lang="en-CA" dirty="0"/>
              <a:t>You are working to protect blood vessels and organs until they are ready to try again</a:t>
            </a:r>
          </a:p>
          <a:p>
            <a:pPr lvl="1">
              <a:lnSpc>
                <a:spcPct val="100000"/>
              </a:lnSpc>
            </a:pPr>
            <a:r>
              <a:rPr lang="en-CA" dirty="0"/>
              <a:t>Good to remind them that not everyone needs to be in remission to benefit from ongoing lifestyle changes</a:t>
            </a:r>
          </a:p>
          <a:p>
            <a:pPr>
              <a:lnSpc>
                <a:spcPct val="100000"/>
              </a:lnSpc>
            </a:pPr>
            <a:r>
              <a:rPr lang="en-CA" dirty="0"/>
              <a:t>Where possible, </a:t>
            </a:r>
            <a:r>
              <a:rPr lang="en-CA" b="1" dirty="0"/>
              <a:t>avoid medications that increase insulin and/or cause weight gain </a:t>
            </a:r>
            <a:r>
              <a:rPr lang="en-CA" dirty="0"/>
              <a:t>(i.e. sulfonylureas, insulin, TZDs)</a:t>
            </a:r>
          </a:p>
          <a:p>
            <a:pPr>
              <a:lnSpc>
                <a:spcPct val="100000"/>
              </a:lnSpc>
            </a:pPr>
            <a:r>
              <a:rPr lang="en-CA" dirty="0"/>
              <a:t>GLP-1 receptor agonists (and SGLT2i’s) may be considered for weight control and cardiorenal protection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9621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5C514-6E76-D20A-4506-285973FAC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DE0D0F-FBB4-B4A4-D44A-C5DAD703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DON’T KNOW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98D37-09DC-6D18-0404-BCA04E411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patients will be interested/motivated to pursue remission?</a:t>
            </a:r>
          </a:p>
          <a:p>
            <a:r>
              <a:rPr lang="en-US" dirty="0"/>
              <a:t>What percentage of people will achieve remission in the ‘real world’?</a:t>
            </a:r>
          </a:p>
          <a:p>
            <a:r>
              <a:rPr lang="en-US" dirty="0"/>
              <a:t>What percentage of people will maintain remission for 5+ years?</a:t>
            </a:r>
          </a:p>
          <a:p>
            <a:r>
              <a:rPr lang="en-US" dirty="0"/>
              <a:t>Will remission reduce diabetes related complications in the future?</a:t>
            </a:r>
          </a:p>
          <a:p>
            <a:r>
              <a:rPr lang="en-US" dirty="0"/>
              <a:t>What dietary interventions will work best for achieving remission at different stages of type 2 diabetes?</a:t>
            </a:r>
          </a:p>
          <a:p>
            <a:r>
              <a:rPr lang="en-US" dirty="0"/>
              <a:t>What is the optimal care model for supporting maintenance of remission? </a:t>
            </a:r>
          </a:p>
          <a:p>
            <a:r>
              <a:rPr lang="en-US" dirty="0"/>
              <a:t>How many health professionals in primary care will offer remission services?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00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FBCC-9C01-43F6-89F2-0FF4BBBB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E808D-8B24-4940-BBEB-6077ED60D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203367"/>
            <a:ext cx="11086740" cy="47799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700" dirty="0"/>
              <a:t>Remission is a viable option for </a:t>
            </a:r>
            <a:r>
              <a:rPr lang="en-US" sz="2700" b="1" dirty="0"/>
              <a:t>up to 50% </a:t>
            </a:r>
            <a:r>
              <a:rPr lang="en-US" sz="2700" dirty="0"/>
              <a:t>of patients with type 2 diabetes, who choose to pursue it</a:t>
            </a:r>
          </a:p>
          <a:p>
            <a:r>
              <a:rPr lang="en-US" sz="2700" dirty="0"/>
              <a:t>The sooner they are informed about remission the more likely they will be able to achieve it</a:t>
            </a:r>
          </a:p>
          <a:p>
            <a:r>
              <a:rPr lang="en-US" sz="2700" b="1" dirty="0"/>
              <a:t>Recurrence is to be expected </a:t>
            </a:r>
            <a:r>
              <a:rPr lang="en-US" sz="2700" dirty="0"/>
              <a:t>and must be planned for</a:t>
            </a:r>
          </a:p>
          <a:p>
            <a:r>
              <a:rPr lang="en-US" sz="2700" dirty="0"/>
              <a:t>Requires medical supervision to prevent predictable and preventable medication related adverse events</a:t>
            </a:r>
          </a:p>
          <a:p>
            <a:r>
              <a:rPr lang="en-US" sz="2700" dirty="0"/>
              <a:t>Resources and training exist to assist health professionals with medication deprescribing </a:t>
            </a:r>
          </a:p>
          <a:p>
            <a:r>
              <a:rPr lang="en-US" sz="2700" b="1" dirty="0"/>
              <a:t>Every patient has a right to know that remission is possible </a:t>
            </a:r>
            <a:r>
              <a:rPr lang="en-US" sz="2700" dirty="0"/>
              <a:t>and be supported in their pursuit of better health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B589C23-8EB6-4567-A318-233403FFA1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422" y="6239315"/>
            <a:ext cx="586408" cy="249385"/>
          </a:xfrm>
        </p:spPr>
        <p:txBody>
          <a:bodyPr/>
          <a:lstStyle/>
          <a:p>
            <a:fld id="{B1E98402-B0C4-F948-A776-0C79A68B9A0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652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8F4C28-EF10-42A4-97B3-941AB386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REFERENCES – DIABETES REMISSION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9B700C-49A2-46FE-81C3-67ED7EF9C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319754"/>
            <a:ext cx="11086740" cy="496397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Lean MEJ, Leslie WS, Barnes AC, et al. Durability of a primary care-led weight-management intervention for remission of type 2 diabetes: 2-year results of the </a:t>
            </a: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DiRECT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open-label, cluster-randomised trial. The Lancet Diabetes &amp; Endocrinology. March 2019. doi:10.1016/S2213-8587(19)30068-3</a:t>
            </a:r>
          </a:p>
          <a:p>
            <a:pPr>
              <a:buFont typeface="+mj-lt"/>
              <a:buAutoNum type="arabicPeriod"/>
            </a:pP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Athinarayanan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SJ, Adams RN, Hallberg SJ, et al. Long-Term Effects of a Novel Continuous Remote Care Intervention Including Nutritional Ketosis for the Management of Type 2 Diabetes: A 2-Year Non-randomized Clinical Trial. Front Endocrinol. 2019;10:348. doi:10.3389/fendo.2019.00348</a:t>
            </a:r>
          </a:p>
          <a:p>
            <a:pPr>
              <a:buFont typeface="+mj-lt"/>
              <a:buAutoNum type="arabicPeriod"/>
            </a:pP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Taheri S, </a:t>
            </a: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Zaghloul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H, Chagoury O, et al. Effect of intensive lifestyle intervention on bodyweight and glycaemia in early type 2 diabetes (DIADEM-I): an open-label, parallel-group, randomised controlled trial. The Lancet Diabetes &amp; Endocrinology. 2020;8(6):477-489. doi:10.1016/S2213-8587(20)30117-0</a:t>
            </a:r>
          </a:p>
          <a:p>
            <a:pPr>
              <a:buFont typeface="+mj-lt"/>
              <a:buAutoNum type="arabicPeriod"/>
            </a:pP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Hocking SL, Markovic TP, Lee CMY, </a:t>
            </a: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Picone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TJ, </a:t>
            </a: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Gudorf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KE, </a:t>
            </a: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Colagiuri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S. Intensive Lifestyle Intervention for Remission of Early Type 2 Diabetes in Primary Care in Australia: </a:t>
            </a: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DiRECT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-Aus. Diabetes Care. Published online October 16, 2023:dc230781. doi:10.2337/dc23-0781</a:t>
            </a:r>
          </a:p>
          <a:p>
            <a:pPr>
              <a:buFont typeface="+mj-lt"/>
              <a:buAutoNum type="arabicPeriod"/>
            </a:pP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Durrer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C, McKelvey S, Singer J, et al. A randomized controlled trial of pharmacist-led therapeutic carbohydrate and energy restriction in type 2 diabetes. Nat </a:t>
            </a: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Commun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2021;12(1):5367. doi:10.1038/s41467-021-25667-4</a:t>
            </a:r>
          </a:p>
          <a:p>
            <a:pPr>
              <a:buFont typeface="+mj-lt"/>
              <a:buAutoNum type="arabicPeriod"/>
            </a:pP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Dave R, Davis R, Davies JS. The impact of multiple lifestyle interventions on remission of type 2 diabetes mellitus within a clinical setting. Obesity Medicine. 2019;13:59-64. doi:10.1016/j.obmed.2019.01.005</a:t>
            </a:r>
          </a:p>
          <a:p>
            <a:pPr>
              <a:buFont typeface="+mj-lt"/>
              <a:buAutoNum type="arabicPeriod"/>
            </a:pP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Esposito K, </a:t>
            </a: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Maiorino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MI, </a:t>
            </a: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Petrizzo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M, </a:t>
            </a: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Bellastella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G, </a:t>
            </a: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Giugliano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D. The Effects of a Mediterranean Diet on the Need for Diabetes Drugs and Remission of Newly Diagnosed Type 2 Diabetes: Follow-up of a Randomized Trial. Diabetes Care. 2014;37(7):1824-1830. doi:10.2337/dc13-2899</a:t>
            </a:r>
          </a:p>
          <a:p>
            <a:pPr>
              <a:buFont typeface="+mj-lt"/>
              <a:buAutoNum type="arabicPeriod"/>
            </a:pP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Karter AJ, </a:t>
            </a: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Nundy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S, Parker MM, </a:t>
            </a:r>
            <a:r>
              <a:rPr lang="en-CA" sz="14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Moffet</a:t>
            </a:r>
            <a:r>
              <a:rPr lang="en-CA" sz="14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HH, Huang ES. Incidence of Remission in Adults With Type 2 Diabetes: The Diabetes &amp; Aging Study. Diabetes Care. 2014;37(12):3188-3195. doi:10.2337/dc14-0874</a:t>
            </a:r>
          </a:p>
        </p:txBody>
      </p:sp>
    </p:spTree>
    <p:extLst>
      <p:ext uri="{BB962C8B-B14F-4D97-AF65-F5344CB8AC3E}">
        <p14:creationId xmlns:p14="http://schemas.microsoft.com/office/powerpoint/2010/main" val="83174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951D125-B831-8149-9455-9EDF0A13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CHANGING THE CONVERSATION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256ABB-A3AE-164A-B58B-635E2278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7" y="1326937"/>
            <a:ext cx="6719454" cy="4779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300" dirty="0"/>
              <a:t>Raise awareness that type 2 diabetes remission is possible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Offer multidisciplinary training programs 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Coordinate an international network of Universities 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Support the updating of curriculum for University based health profession programs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Position remission as a potential clinical option for patients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Give patients renewed hope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 descr="A doctor showing a patient something on the tablet&#10;&#10;Description automatically generated with medium confidence">
            <a:extLst>
              <a:ext uri="{FF2B5EF4-FFF2-40B4-BE49-F238E27FC236}">
                <a16:creationId xmlns:a16="http://schemas.microsoft.com/office/drawing/2014/main" id="{B1D245E4-C91B-7A4C-A9C0-2CE555F96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981"/>
          <a:stretch/>
        </p:blipFill>
        <p:spPr>
          <a:xfrm>
            <a:off x="7391710" y="1861317"/>
            <a:ext cx="4204543" cy="3135366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5948F72-6148-4532-8011-DF926D0AC7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9988" y="6238875"/>
            <a:ext cx="585787" cy="249238"/>
          </a:xfrm>
        </p:spPr>
        <p:txBody>
          <a:bodyPr/>
          <a:lstStyle/>
          <a:p>
            <a:fld id="{B1E98402-B0C4-F948-A776-0C79A68B9A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0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09817-72B9-4C82-B8D3-E2EEADE674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437259-C579-4CDF-9325-4AB06EC4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PROJECTIONS </a:t>
            </a:r>
            <a:r>
              <a:rPr lang="en-US" sz="2000" dirty="0"/>
              <a:t>(2021 to 2045)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1F4C6-A1F5-410A-9BD6-049D96DA00DE}"/>
              </a:ext>
            </a:extLst>
          </p:cNvPr>
          <p:cNvSpPr txBox="1"/>
          <p:nvPr/>
        </p:nvSpPr>
        <p:spPr>
          <a:xfrm>
            <a:off x="5795773" y="6147900"/>
            <a:ext cx="5866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latin typeface="Century Gothic" panose="020B0502020202020204" pitchFamily="34" charset="0"/>
              </a:rPr>
              <a:t>International Diabetes Federation Diabetes Atlas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1DD8D4-B5AD-4D51-9D48-E6610B594216}"/>
              </a:ext>
            </a:extLst>
          </p:cNvPr>
          <p:cNvSpPr/>
          <p:nvPr/>
        </p:nvSpPr>
        <p:spPr>
          <a:xfrm>
            <a:off x="9496512" y="1448972"/>
            <a:ext cx="2401625" cy="576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C7E9E3-77F6-428C-A4F8-37E894BDD752}"/>
              </a:ext>
            </a:extLst>
          </p:cNvPr>
          <p:cNvSpPr/>
          <p:nvPr/>
        </p:nvSpPr>
        <p:spPr>
          <a:xfrm>
            <a:off x="395344" y="1362567"/>
            <a:ext cx="2401625" cy="576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CFFA05BA-07B4-9B46-9699-AA3678036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356" y="1052623"/>
            <a:ext cx="8320960" cy="4827182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low confidence">
            <a:extLst>
              <a:ext uri="{FF2B5EF4-FFF2-40B4-BE49-F238E27FC236}">
                <a16:creationId xmlns:a16="http://schemas.microsoft.com/office/drawing/2014/main" id="{38F38481-60F6-A649-8B5F-CB875236C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333" y="3347999"/>
            <a:ext cx="2187466" cy="900000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74016910-95DA-7F48-B400-32474CFAA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333" y="2370393"/>
            <a:ext cx="2187466" cy="900000"/>
          </a:xfrm>
          <a:prstGeom prst="rect">
            <a:avLst/>
          </a:prstGeom>
        </p:spPr>
      </p:pic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C1C8E88A-312E-274A-BFDC-3E076350B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046" y="5148032"/>
            <a:ext cx="2188800" cy="900550"/>
          </a:xfrm>
          <a:prstGeom prst="rect">
            <a:avLst/>
          </a:prstGeom>
        </p:spPr>
      </p:pic>
      <p:pic>
        <p:nvPicPr>
          <p:cNvPr id="22" name="Picture 2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C074286-2CA0-EC42-B6BE-605BB66E8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15" y="3613748"/>
            <a:ext cx="2187466" cy="900000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117AC5B4-EA30-BB4C-A995-1B592DA47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215" y="4610562"/>
            <a:ext cx="3438451" cy="1414699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201D9070-3737-C04F-935B-4FCFBEF0B0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8333" y="4325604"/>
            <a:ext cx="2187465" cy="900000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2DC3B990-09C3-0E4E-82B2-8F8A699E9D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8333" y="1392787"/>
            <a:ext cx="2187467" cy="900000"/>
          </a:xfrm>
          <a:prstGeom prst="rect">
            <a:avLst/>
          </a:prstGeom>
        </p:spPr>
      </p:pic>
      <p:pic>
        <p:nvPicPr>
          <p:cNvPr id="30" name="Picture 2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AEE815C-5D20-F048-B759-6A8D3A4B7F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215" y="2616935"/>
            <a:ext cx="218746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6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7FEF4D-5ABD-D7EE-037A-13734EE59D96}"/>
              </a:ext>
            </a:extLst>
          </p:cNvPr>
          <p:cNvSpPr/>
          <p:nvPr/>
        </p:nvSpPr>
        <p:spPr>
          <a:xfrm>
            <a:off x="6393184" y="4360945"/>
            <a:ext cx="4484574" cy="81521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AF58E1-CFDC-75D8-4319-084A12825D83}"/>
              </a:ext>
            </a:extLst>
          </p:cNvPr>
          <p:cNvSpPr/>
          <p:nvPr/>
        </p:nvSpPr>
        <p:spPr>
          <a:xfrm>
            <a:off x="1314243" y="2683433"/>
            <a:ext cx="4147457" cy="702129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09E8159C-CD47-4AF8-B390-1C463B65B0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B1180C-540A-48A3-A605-1AD304CF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REMISSION DEFINITIONS</a:t>
            </a:r>
          </a:p>
        </p:txBody>
      </p:sp>
      <p:pic>
        <p:nvPicPr>
          <p:cNvPr id="13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88BEE0A-DAF4-4C4B-8818-D512367A7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146" y="1904761"/>
            <a:ext cx="5049924" cy="1764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B39AF6-3427-5848-B363-AF40B0E86606}"/>
              </a:ext>
            </a:extLst>
          </p:cNvPr>
          <p:cNvSpPr txBox="1"/>
          <p:nvPr/>
        </p:nvSpPr>
        <p:spPr>
          <a:xfrm>
            <a:off x="10348145" y="2022910"/>
            <a:ext cx="163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Aug 30,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C1AD5-DDC3-6542-0510-EA3402A9BD5D}"/>
              </a:ext>
            </a:extLst>
          </p:cNvPr>
          <p:cNvSpPr/>
          <p:nvPr/>
        </p:nvSpPr>
        <p:spPr>
          <a:xfrm>
            <a:off x="1314242" y="4730670"/>
            <a:ext cx="4147457" cy="702129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9A6661B-5B45-47EF-97A1-98C257D8F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460" y="1330816"/>
            <a:ext cx="5310025" cy="477997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ADA/EASD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050" dirty="0"/>
          </a:p>
          <a:p>
            <a:r>
              <a:rPr lang="en-US" sz="2400" dirty="0"/>
              <a:t>HbA1c &lt;6.5%</a:t>
            </a:r>
          </a:p>
          <a:p>
            <a:r>
              <a:rPr lang="en-US" sz="2400" dirty="0"/>
              <a:t>Off all glucose lowering medications for &gt;3months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10" name="Content Placeholder 19">
            <a:extLst>
              <a:ext uri="{FF2B5EF4-FFF2-40B4-BE49-F238E27FC236}">
                <a16:creationId xmlns:a16="http://schemas.microsoft.com/office/drawing/2014/main" id="{4B12F427-6AE4-7264-D937-ACC4AA8E512C}"/>
              </a:ext>
            </a:extLst>
          </p:cNvPr>
          <p:cNvSpPr txBox="1">
            <a:spLocks/>
          </p:cNvSpPr>
          <p:nvPr/>
        </p:nvSpPr>
        <p:spPr>
          <a:xfrm>
            <a:off x="848158" y="1278866"/>
            <a:ext cx="5038325" cy="4779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b="0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Diabetes Canada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b="1" i="1" dirty="0"/>
              <a:t>Remission to prediabetes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HbA1c between 6.0 and 6.4%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Off all glucose lowering medications for &gt;3months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/>
              <a:t>Remission to normal glucose concentration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HbA1c &lt;6.0%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Off all glucose lowering medications for &gt;3months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1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F2FB9660-ED44-FF4E-9A40-43D742AF4F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492004"/>
              </p:ext>
            </p:extLst>
          </p:nvPr>
        </p:nvGraphicFramePr>
        <p:xfrm>
          <a:off x="509515" y="306527"/>
          <a:ext cx="11130134" cy="58480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1537">
                  <a:extLst>
                    <a:ext uri="{9D8B030D-6E8A-4147-A177-3AD203B41FA5}">
                      <a16:colId xmlns:a16="http://schemas.microsoft.com/office/drawing/2014/main" val="3664913190"/>
                    </a:ext>
                  </a:extLst>
                </a:gridCol>
                <a:gridCol w="1528624">
                  <a:extLst>
                    <a:ext uri="{9D8B030D-6E8A-4147-A177-3AD203B41FA5}">
                      <a16:colId xmlns:a16="http://schemas.microsoft.com/office/drawing/2014/main" val="1571100707"/>
                    </a:ext>
                  </a:extLst>
                </a:gridCol>
                <a:gridCol w="1233783">
                  <a:extLst>
                    <a:ext uri="{9D8B030D-6E8A-4147-A177-3AD203B41FA5}">
                      <a16:colId xmlns:a16="http://schemas.microsoft.com/office/drawing/2014/main" val="3534305013"/>
                    </a:ext>
                  </a:extLst>
                </a:gridCol>
                <a:gridCol w="930722">
                  <a:extLst>
                    <a:ext uri="{9D8B030D-6E8A-4147-A177-3AD203B41FA5}">
                      <a16:colId xmlns:a16="http://schemas.microsoft.com/office/drawing/2014/main" val="1311941372"/>
                    </a:ext>
                  </a:extLst>
                </a:gridCol>
                <a:gridCol w="951605">
                  <a:extLst>
                    <a:ext uri="{9D8B030D-6E8A-4147-A177-3AD203B41FA5}">
                      <a16:colId xmlns:a16="http://schemas.microsoft.com/office/drawing/2014/main" val="1990969192"/>
                    </a:ext>
                  </a:extLst>
                </a:gridCol>
                <a:gridCol w="872305">
                  <a:extLst>
                    <a:ext uri="{9D8B030D-6E8A-4147-A177-3AD203B41FA5}">
                      <a16:colId xmlns:a16="http://schemas.microsoft.com/office/drawing/2014/main" val="2539559950"/>
                    </a:ext>
                  </a:extLst>
                </a:gridCol>
                <a:gridCol w="1008249">
                  <a:extLst>
                    <a:ext uri="{9D8B030D-6E8A-4147-A177-3AD203B41FA5}">
                      <a16:colId xmlns:a16="http://schemas.microsoft.com/office/drawing/2014/main" val="1037439541"/>
                    </a:ext>
                  </a:extLst>
                </a:gridCol>
                <a:gridCol w="793004">
                  <a:extLst>
                    <a:ext uri="{9D8B030D-6E8A-4147-A177-3AD203B41FA5}">
                      <a16:colId xmlns:a16="http://schemas.microsoft.com/office/drawing/2014/main" val="3231854856"/>
                    </a:ext>
                  </a:extLst>
                </a:gridCol>
                <a:gridCol w="1226673">
                  <a:extLst>
                    <a:ext uri="{9D8B030D-6E8A-4147-A177-3AD203B41FA5}">
                      <a16:colId xmlns:a16="http://schemas.microsoft.com/office/drawing/2014/main" val="304191729"/>
                    </a:ext>
                  </a:extLst>
                </a:gridCol>
                <a:gridCol w="1157797">
                  <a:extLst>
                    <a:ext uri="{9D8B030D-6E8A-4147-A177-3AD203B41FA5}">
                      <a16:colId xmlns:a16="http://schemas.microsoft.com/office/drawing/2014/main" val="83785057"/>
                    </a:ext>
                  </a:extLst>
                </a:gridCol>
                <a:gridCol w="1115835">
                  <a:extLst>
                    <a:ext uri="{9D8B030D-6E8A-4147-A177-3AD203B41FA5}">
                      <a16:colId xmlns:a16="http://schemas.microsoft.com/office/drawing/2014/main" val="46838995"/>
                    </a:ext>
                  </a:extLst>
                </a:gridCol>
              </a:tblGrid>
              <a:tr h="413020">
                <a:tc gridSpan="11">
                  <a:txBody>
                    <a:bodyPr/>
                    <a:lstStyle/>
                    <a:p>
                      <a:pPr algn="ctr" fontAlgn="b"/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120897"/>
                  </a:ext>
                </a:extLst>
              </a:tr>
              <a:tr h="413020">
                <a:tc gridSpan="11">
                  <a:txBody>
                    <a:bodyPr/>
                    <a:lstStyle/>
                    <a:p>
                      <a:pPr algn="ctr" fontAlgn="b"/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933650"/>
                  </a:ext>
                </a:extLst>
              </a:tr>
              <a:tr h="354017"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27" marR="8327" marT="8327" marB="0" anchor="b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27" marR="8327" marT="83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27" marR="8327" marT="83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27" marR="8327" marT="83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27" marR="8327" marT="83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27" marR="8327" marT="83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27" marR="8327" marT="83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27" marR="8327" marT="83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% Reversal/Remission</a:t>
                      </a:r>
                      <a:endParaRPr lang="en-CA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038385"/>
                  </a:ext>
                </a:extLst>
              </a:tr>
              <a:tr h="45472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#</a:t>
                      </a:r>
                      <a:endParaRPr lang="en-CA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327" marR="8327" marT="8327" marB="0" anchor="b">
                    <a:lnL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indent="0" algn="l" fontAlgn="b"/>
                      <a:r>
                        <a:rPr lang="en-CA" sz="14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Trial</a:t>
                      </a:r>
                      <a:endParaRPr lang="en-CA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327" marR="8327" marT="832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Trial Design</a:t>
                      </a:r>
                    </a:p>
                  </a:txBody>
                  <a:tcPr marL="8327" marR="8327" marT="832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Intervention</a:t>
                      </a:r>
                      <a:endParaRPr lang="en-CA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327" marR="8327" marT="832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CHO</a:t>
                      </a:r>
                      <a:endParaRPr lang="en-CA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327" marR="8327" marT="832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endParaRPr lang="en-CA" sz="15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327" marR="8327" marT="832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Years with T2D</a:t>
                      </a:r>
                      <a:endParaRPr lang="en-CA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327" marR="8327" marT="832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Insulin</a:t>
                      </a:r>
                      <a:endParaRPr lang="en-CA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327" marR="8327" marT="832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1 </a:t>
                      </a:r>
                      <a:r>
                        <a:rPr lang="en-CA" sz="150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yr</a:t>
                      </a:r>
                      <a:endParaRPr lang="en-CA" sz="15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1103" marR="11103" marT="1110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2yr</a:t>
                      </a:r>
                      <a:endParaRPr lang="en-CA" sz="15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327" marR="8327" marT="83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5+yr</a:t>
                      </a:r>
                      <a:endParaRPr lang="en-CA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327" marR="8327" marT="83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76733"/>
                  </a:ext>
                </a:extLst>
              </a:tr>
              <a:tr h="5561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indent="0" algn="l" fontAlgn="ctr"/>
                      <a:r>
                        <a:rPr lang="en-CA" sz="150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DiRECT</a:t>
                      </a: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(2019)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Cluster Randomization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LED</a:t>
                      </a:r>
                    </a:p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(Total MR)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110-125g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158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&lt;6y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46%</a:t>
                      </a:r>
                      <a:b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(86% &gt;15kg)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36%</a:t>
                      </a:r>
                      <a:b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(70% &gt;15kg)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424500"/>
                  </a:ext>
                </a:extLst>
              </a:tr>
              <a:tr h="5561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indent="0" algn="l" fontAlgn="ctr"/>
                      <a:r>
                        <a:rPr lang="en-CA" sz="150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Virta</a:t>
                      </a: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CA" sz="12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(2019)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Non Randomized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LCKD</a:t>
                      </a:r>
                      <a:b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CA" sz="11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(BHB &gt; 0.5mmol/L)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&lt;30g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262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8.4y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YES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60% -HGM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54% -HGM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20% R</a:t>
                      </a:r>
                    </a:p>
                    <a:p>
                      <a:pPr algn="ctr" fontAlgn="ctr"/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(n~130)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99304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2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lvl="0" indent="0" algn="l">
                        <a:buNone/>
                      </a:pPr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DIADEM-I </a:t>
                      </a:r>
                      <a:r>
                        <a:rPr lang="en-CA" sz="12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(2020)</a:t>
                      </a:r>
                      <a:endParaRPr lang="en-CA" sz="150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LED</a:t>
                      </a:r>
                    </a:p>
                    <a:p>
                      <a:pPr lvl="0" algn="ctr">
                        <a:buNone/>
                      </a:pPr>
                      <a:r>
                        <a:rPr lang="en-CA" sz="11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(Total MR)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110-125g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&lt;3y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66494"/>
                  </a:ext>
                </a:extLst>
              </a:tr>
              <a:tr h="56052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2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lvl="0" indent="0" algn="l">
                        <a:buNone/>
                      </a:pPr>
                      <a:r>
                        <a:rPr lang="en-CA" sz="150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DiRECT</a:t>
                      </a: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-Aus </a:t>
                      </a:r>
                      <a:r>
                        <a:rPr lang="en-CA" sz="12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(2023)</a:t>
                      </a:r>
                      <a:endParaRPr lang="en-CA" sz="150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LED</a:t>
                      </a:r>
                    </a:p>
                    <a:p>
                      <a:pPr lvl="0" algn="ctr">
                        <a:buNone/>
                      </a:pPr>
                      <a:r>
                        <a:rPr lang="en-CA" sz="11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(Total MR)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&lt;70g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2.8y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56%</a:t>
                      </a:r>
                    </a:p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(87%&gt;15kg)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1437"/>
                  </a:ext>
                </a:extLst>
              </a:tr>
              <a:tr h="4752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2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lvl="0" indent="0" algn="l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UBC Pharm-TCR </a:t>
                      </a:r>
                      <a:r>
                        <a:rPr lang="en-CA" sz="12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(2021)</a:t>
                      </a:r>
                      <a:endParaRPr lang="en-CA" sz="150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LED+LCKD</a:t>
                      </a:r>
                    </a:p>
                    <a:p>
                      <a:pPr lvl="0" algn="ctr">
                        <a:buNone/>
                      </a:pPr>
                      <a:r>
                        <a:rPr lang="en-CA" sz="11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(Partial MR)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&lt;50g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11.8y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17%</a:t>
                      </a:r>
                    </a:p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(12 weeks)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23587"/>
                  </a:ext>
                </a:extLst>
              </a:tr>
              <a:tr h="4892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2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lvl="0" indent="0" algn="l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LSI Study </a:t>
                      </a:r>
                      <a:r>
                        <a:rPr lang="en-CA" sz="12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(2019)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2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Non Randomized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NR</a:t>
                      </a:r>
                    </a:p>
                    <a:p>
                      <a:pPr lvl="0" algn="ctr">
                        <a:buNone/>
                      </a:pPr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</a:t>
                      </a:r>
                      <a:r>
                        <a:rPr lang="en-CA" sz="12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ADA 2011)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1.9y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53% P</a:t>
                      </a:r>
                    </a:p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18% 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 P</a:t>
                      </a:r>
                    </a:p>
                    <a:p>
                      <a:pPr lvl="0" algn="ctr">
                        <a:buNone/>
                      </a:pPr>
                      <a:r>
                        <a:rPr lang="en-CA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19.5% 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623"/>
                  </a:ext>
                </a:extLst>
              </a:tr>
              <a:tr h="454725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indent="0" algn="l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Mediterranean Diet </a:t>
                      </a:r>
                      <a:r>
                        <a:rPr lang="en-CA" sz="12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(2014)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Randomized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LCMD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188 - 225g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108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&lt;1y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14.7% P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10.5% P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5% P</a:t>
                      </a:r>
                      <a:b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(6y)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748817"/>
                  </a:ext>
                </a:extLst>
              </a:tr>
              <a:tr h="637347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indent="0" algn="l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Diabetes &amp; Aging Study </a:t>
                      </a:r>
                      <a:r>
                        <a:rPr lang="en-CA" sz="12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(Kaiser - 2014)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Retrospective Cohort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Usual Care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NR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122,781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5.9y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YES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1.47% P</a:t>
                      </a:r>
                      <a:b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0.14% C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?</a:t>
                      </a:r>
                      <a:endParaRPr lang="en-CA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0.007%</a:t>
                      </a:r>
                      <a:b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CA" sz="15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(7y)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516194"/>
                  </a:ext>
                </a:extLst>
              </a:tr>
            </a:tbl>
          </a:graphicData>
        </a:graphic>
      </p:graphicFrame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1D3895DF-4409-4F91-B743-62E7BD427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3D4CE9-81E0-494A-854C-5185326F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TYPE 2 DIABETES REVERSAL/REMISSION EVIDENCE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E8918D-B700-43AB-B81C-ED22320AAF30}"/>
              </a:ext>
            </a:extLst>
          </p:cNvPr>
          <p:cNvSpPr/>
          <p:nvPr/>
        </p:nvSpPr>
        <p:spPr>
          <a:xfrm>
            <a:off x="0" y="-6487"/>
            <a:ext cx="12189680" cy="101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AE9D8DC2-24D3-4AEE-938A-F5F01F12415A}"/>
              </a:ext>
            </a:extLst>
          </p:cNvPr>
          <p:cNvSpPr txBox="1">
            <a:spLocks/>
          </p:cNvSpPr>
          <p:nvPr/>
        </p:nvSpPr>
        <p:spPr>
          <a:xfrm>
            <a:off x="593425" y="133391"/>
            <a:ext cx="11086740" cy="87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TYPE 2 DIABETES REVERSAL/REMISSION EVIDENCE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D58999-0586-47B5-BA47-34595648E2AC}"/>
              </a:ext>
            </a:extLst>
          </p:cNvPr>
          <p:cNvSpPr/>
          <p:nvPr/>
        </p:nvSpPr>
        <p:spPr>
          <a:xfrm>
            <a:off x="9413353" y="1998029"/>
            <a:ext cx="1061407" cy="5727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17C07F-55AF-45B3-B2CF-12F033AF80E7}"/>
              </a:ext>
            </a:extLst>
          </p:cNvPr>
          <p:cNvSpPr/>
          <p:nvPr/>
        </p:nvSpPr>
        <p:spPr>
          <a:xfrm>
            <a:off x="9390089" y="2600449"/>
            <a:ext cx="1107936" cy="48664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4EF9C3-9A7A-45EA-84A5-110CC71D6E7F}"/>
              </a:ext>
            </a:extLst>
          </p:cNvPr>
          <p:cNvSpPr/>
          <p:nvPr/>
        </p:nvSpPr>
        <p:spPr>
          <a:xfrm>
            <a:off x="8176350" y="5553610"/>
            <a:ext cx="1139597" cy="603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3EF6B9-D347-402B-96F6-2C47FB5F6D62}"/>
              </a:ext>
            </a:extLst>
          </p:cNvPr>
          <p:cNvSpPr/>
          <p:nvPr/>
        </p:nvSpPr>
        <p:spPr>
          <a:xfrm>
            <a:off x="8250492" y="3087094"/>
            <a:ext cx="1031956" cy="455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D23FA7-019C-461D-A514-782FDDC764E2}"/>
              </a:ext>
            </a:extLst>
          </p:cNvPr>
          <p:cNvSpPr/>
          <p:nvPr/>
        </p:nvSpPr>
        <p:spPr>
          <a:xfrm>
            <a:off x="478374" y="1979249"/>
            <a:ext cx="11130135" cy="26174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F2970-8552-AAED-68E6-0243AF60EF8C}"/>
              </a:ext>
            </a:extLst>
          </p:cNvPr>
          <p:cNvSpPr txBox="1"/>
          <p:nvPr/>
        </p:nvSpPr>
        <p:spPr>
          <a:xfrm>
            <a:off x="1648945" y="6206230"/>
            <a:ext cx="1159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LCKD = Low Carb Ketogenic Diet    LED = Low Energy Diet   LSI = Multiple Lifestyle Intervention   LCMD = Low Carb Mediterranean </a:t>
            </a:r>
          </a:p>
          <a:p>
            <a:r>
              <a:rPr lang="en-CA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= Complete Remission    P = Partial Remission  NR = Not Reported  HGM = Hypoglycemic Medications  MR=Meal Replacement</a:t>
            </a:r>
            <a:endParaRPr lang="en-CA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8C5DF5-8955-7177-C955-E0FA798EB832}"/>
              </a:ext>
            </a:extLst>
          </p:cNvPr>
          <p:cNvSpPr/>
          <p:nvPr/>
        </p:nvSpPr>
        <p:spPr>
          <a:xfrm>
            <a:off x="8223988" y="3542969"/>
            <a:ext cx="1090008" cy="5820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65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852266C-1E72-4356-A669-EEF6691CD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A590B-1D1B-46C3-AFCC-91F9CF4D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REMISSION MAY RESTORE BETA CELL FUNCTION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0B21-4A96-4D11-9FF5-9E23AD8C3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277509"/>
            <a:ext cx="5729992" cy="4779970"/>
          </a:xfrm>
        </p:spPr>
        <p:txBody>
          <a:bodyPr>
            <a:normAutofit/>
          </a:bodyPr>
          <a:lstStyle/>
          <a:p>
            <a:r>
              <a:rPr lang="en-US" dirty="0"/>
              <a:t>Pancreatic volume is typically 30% lower in T2D</a:t>
            </a:r>
          </a:p>
          <a:p>
            <a:r>
              <a:rPr lang="en-US" dirty="0"/>
              <a:t>After 24 months of remission </a:t>
            </a:r>
          </a:p>
          <a:p>
            <a:pPr lvl="1"/>
            <a:r>
              <a:rPr lang="en-US" dirty="0"/>
              <a:t>Near normal pancreatic volume</a:t>
            </a:r>
          </a:p>
          <a:p>
            <a:pPr lvl="1"/>
            <a:r>
              <a:rPr lang="en-US" dirty="0"/>
              <a:t>Restoration of maximal insulin secretion</a:t>
            </a:r>
          </a:p>
          <a:p>
            <a:pPr>
              <a:spcBef>
                <a:spcPts val="600"/>
              </a:spcBef>
            </a:pPr>
            <a:endParaRPr lang="en-US" sz="1000" dirty="0"/>
          </a:p>
          <a:p>
            <a:pPr marL="0" indent="0">
              <a:buNone/>
            </a:pPr>
            <a:r>
              <a:rPr lang="en-US" b="1" dirty="0"/>
              <a:t>Implications</a:t>
            </a:r>
          </a:p>
          <a:p>
            <a:r>
              <a:rPr lang="en-US" dirty="0"/>
              <a:t>Beta cell function loss may be reversible</a:t>
            </a:r>
          </a:p>
          <a:p>
            <a:r>
              <a:rPr lang="en-US" dirty="0"/>
              <a:t>Restoration of function may require 2+ years of remission</a:t>
            </a:r>
          </a:p>
          <a:p>
            <a:endParaRPr lang="en-CA" dirty="0"/>
          </a:p>
        </p:txBody>
      </p:sp>
      <p:pic>
        <p:nvPicPr>
          <p:cNvPr id="16" name="Content Placeholder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9A560ABD-D9A4-3245-895F-9EF11ADAD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5" b="69176"/>
          <a:stretch/>
        </p:blipFill>
        <p:spPr>
          <a:xfrm>
            <a:off x="6466353" y="1254158"/>
            <a:ext cx="5162792" cy="2029831"/>
          </a:xfrm>
          <a:prstGeom prst="rect">
            <a:avLst/>
          </a:prstGeom>
        </p:spPr>
      </p:pic>
      <p:pic>
        <p:nvPicPr>
          <p:cNvPr id="18" name="Content Placeholder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0ED84BEA-0727-AD4F-A40B-B7B09BE270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84"/>
          <a:stretch/>
        </p:blipFill>
        <p:spPr>
          <a:xfrm>
            <a:off x="6474721" y="3374714"/>
            <a:ext cx="5279579" cy="26089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9EDF46-A3DC-8046-91FA-DC36616D62E0}"/>
              </a:ext>
            </a:extLst>
          </p:cNvPr>
          <p:cNvSpPr txBox="1"/>
          <p:nvPr/>
        </p:nvSpPr>
        <p:spPr>
          <a:xfrm>
            <a:off x="5788448" y="6148204"/>
            <a:ext cx="5866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latin typeface="Century Gothic" panose="020B0502020202020204" pitchFamily="34" charset="0"/>
              </a:rPr>
              <a:t>Al-</a:t>
            </a:r>
            <a:r>
              <a:rPr lang="en-US" sz="1100" dirty="0" err="1">
                <a:latin typeface="Century Gothic" panose="020B0502020202020204" pitchFamily="34" charset="0"/>
              </a:rPr>
              <a:t>Mrabeh</a:t>
            </a:r>
            <a:r>
              <a:rPr lang="en-US" sz="1100" dirty="0">
                <a:latin typeface="Century Gothic" panose="020B0502020202020204" pitchFamily="34" charset="0"/>
              </a:rPr>
              <a:t> A, et al. </a:t>
            </a:r>
            <a:r>
              <a:rPr lang="en-US" sz="1100" i="1" dirty="0">
                <a:latin typeface="Century Gothic" panose="020B0502020202020204" pitchFamily="34" charset="0"/>
              </a:rPr>
              <a:t>The Lancet Diabetes &amp; Endocrinology</a:t>
            </a:r>
            <a:r>
              <a:rPr lang="en-US" sz="1100" dirty="0">
                <a:latin typeface="Century Gothic" panose="020B0502020202020204" pitchFamily="34" charset="0"/>
              </a:rPr>
              <a:t>. October 2020</a:t>
            </a:r>
          </a:p>
        </p:txBody>
      </p:sp>
    </p:spTree>
    <p:extLst>
      <p:ext uri="{BB962C8B-B14F-4D97-AF65-F5344CB8AC3E}">
        <p14:creationId xmlns:p14="http://schemas.microsoft.com/office/powerpoint/2010/main" val="252499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69575BC-0227-3B28-62CF-9AA70FA815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98402-B0C4-F948-A776-0C79A68B9A0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A61F63-1652-4B2E-8E85-A4EB6C29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REMISSION MECHANISM</a:t>
            </a:r>
            <a:endParaRPr lang="en-CA"/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204E6C2D-C366-48D9-BCEA-7502E78792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8024" y="1176574"/>
            <a:ext cx="4885426" cy="4885426"/>
          </a:xfrm>
          <a:solidFill>
            <a:srgbClr val="FFFFFF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614939-22DC-409D-872A-F98FFEAD4C54}"/>
              </a:ext>
            </a:extLst>
          </p:cNvPr>
          <p:cNvSpPr txBox="1"/>
          <p:nvPr/>
        </p:nvSpPr>
        <p:spPr>
          <a:xfrm>
            <a:off x="708550" y="1264705"/>
            <a:ext cx="538745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Steps to Remission: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Decrease liver fat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Decrease fat export from liver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Decrease pancreatic fat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Improve beta cell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Recurrence of diabetes occurs when this process is reversed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REMISSION IS REVERSIBLE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0D573-A85B-41AD-BFE2-A68ED0890049}"/>
              </a:ext>
            </a:extLst>
          </p:cNvPr>
          <p:cNvSpPr txBox="1"/>
          <p:nvPr/>
        </p:nvSpPr>
        <p:spPr>
          <a:xfrm>
            <a:off x="7155172" y="6144545"/>
            <a:ext cx="44984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dirty="0">
                <a:effectLst/>
                <a:latin typeface="Century Gothic" panose="020B0502020202020204" pitchFamily="34" charset="0"/>
              </a:rPr>
              <a:t> Al-</a:t>
            </a:r>
            <a:r>
              <a:rPr lang="en-CA" sz="1100" dirty="0" err="1">
                <a:effectLst/>
                <a:latin typeface="Century Gothic" panose="020B0502020202020204" pitchFamily="34" charset="0"/>
              </a:rPr>
              <a:t>Mrabeh</a:t>
            </a:r>
            <a:r>
              <a:rPr lang="en-CA" sz="1100" dirty="0">
                <a:effectLst/>
                <a:latin typeface="Century Gothic" panose="020B0502020202020204" pitchFamily="34" charset="0"/>
              </a:rPr>
              <a:t> Aet al. </a:t>
            </a:r>
            <a:r>
              <a:rPr lang="en-CA" sz="1100" i="1" dirty="0">
                <a:effectLst/>
                <a:latin typeface="Century Gothic" panose="020B0502020202020204" pitchFamily="34" charset="0"/>
              </a:rPr>
              <a:t>Cell Metabolism</a:t>
            </a:r>
            <a:r>
              <a:rPr lang="en-CA" sz="1100" i="1" dirty="0">
                <a:latin typeface="Century Gothic" panose="020B0502020202020204" pitchFamily="34" charset="0"/>
              </a:rPr>
              <a:t> </a:t>
            </a:r>
            <a:r>
              <a:rPr lang="en-CA" sz="1100" dirty="0">
                <a:effectLst/>
                <a:latin typeface="Century Gothic" panose="020B0502020202020204" pitchFamily="34" charset="0"/>
              </a:rPr>
              <a:t>2020;31(2):233-249.e4. </a:t>
            </a:r>
            <a:endParaRPr lang="en-CA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05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heme/theme1.xml><?xml version="1.0" encoding="utf-8"?>
<a:theme xmlns:a="http://schemas.openxmlformats.org/drawingml/2006/main" name="IPTN Offical Theme">
  <a:themeElements>
    <a:clrScheme name="IPTN Offcial theme">
      <a:dk1>
        <a:srgbClr val="5C6367"/>
      </a:dk1>
      <a:lt1>
        <a:srgbClr val="FFFFFF"/>
      </a:lt1>
      <a:dk2>
        <a:srgbClr val="5C6367"/>
      </a:dk2>
      <a:lt2>
        <a:srgbClr val="FFFFFF"/>
      </a:lt2>
      <a:accent1>
        <a:srgbClr val="4472C4"/>
      </a:accent1>
      <a:accent2>
        <a:srgbClr val="F04B53"/>
      </a:accent2>
      <a:accent3>
        <a:srgbClr val="62BA45"/>
      </a:accent3>
      <a:accent4>
        <a:srgbClr val="F48220"/>
      </a:accent4>
      <a:accent5>
        <a:srgbClr val="FBCE09"/>
      </a:accent5>
      <a:accent6>
        <a:srgbClr val="C1DFF4"/>
      </a:accent6>
      <a:hlink>
        <a:srgbClr val="4471C4"/>
      </a:hlink>
      <a:folHlink>
        <a:srgbClr val="F04B53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TN Official Template Arial -" id="{47E8437A-E3BB-B54A-8E68-FD3FD31CD512}" vid="{D663740D-48C3-EA4E-9F45-FD8DC6C9DB60}"/>
    </a:ext>
  </a:extLst>
</a:theme>
</file>

<file path=ppt/theme/theme2.xml><?xml version="1.0" encoding="utf-8"?>
<a:theme xmlns:a="http://schemas.openxmlformats.org/drawingml/2006/main" name="IPTN Offical Theme">
  <a:themeElements>
    <a:clrScheme name="IPTN Offcial theme">
      <a:dk1>
        <a:srgbClr val="5C6367"/>
      </a:dk1>
      <a:lt1>
        <a:srgbClr val="FFFFFF"/>
      </a:lt1>
      <a:dk2>
        <a:srgbClr val="5C6367"/>
      </a:dk2>
      <a:lt2>
        <a:srgbClr val="FFFFFF"/>
      </a:lt2>
      <a:accent1>
        <a:srgbClr val="4472C4"/>
      </a:accent1>
      <a:accent2>
        <a:srgbClr val="F04B53"/>
      </a:accent2>
      <a:accent3>
        <a:srgbClr val="62BA45"/>
      </a:accent3>
      <a:accent4>
        <a:srgbClr val="F48220"/>
      </a:accent4>
      <a:accent5>
        <a:srgbClr val="FBCE09"/>
      </a:accent5>
      <a:accent6>
        <a:srgbClr val="C1DFF4"/>
      </a:accent6>
      <a:hlink>
        <a:srgbClr val="4471C4"/>
      </a:hlink>
      <a:folHlink>
        <a:srgbClr val="F04B53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TN Official Template Final" id="{9DC3199A-2A29-42DF-A606-9BD4E00D6286}" vid="{1C2D47AE-639F-4C0D-AF7D-864282AB02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8792</TotalTime>
  <Words>2156</Words>
  <Application>Microsoft Office PowerPoint</Application>
  <PresentationFormat>Widescreen</PresentationFormat>
  <Paragraphs>385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Candara</vt:lpstr>
      <vt:lpstr>Century Gothic</vt:lpstr>
      <vt:lpstr>Open Sans</vt:lpstr>
      <vt:lpstr>IPTN Offical Theme</vt:lpstr>
      <vt:lpstr>IPTN Offical Theme</vt:lpstr>
      <vt:lpstr>MEDICATION DEPRESCRIBING WITH REMISSION OF TYPE 2 DIABETES</vt:lpstr>
      <vt:lpstr>DISCLOSURES </vt:lpstr>
      <vt:lpstr>IPTN CHARITABLE PURPOSES</vt:lpstr>
      <vt:lpstr>CHANGING THE CONVERSATION</vt:lpstr>
      <vt:lpstr>DIABETES PROJECTIONS (2021 to 2045)</vt:lpstr>
      <vt:lpstr>REMISSION DEFINITIONS</vt:lpstr>
      <vt:lpstr>TYPE 2 DIABETES REVERSAL/REMISSION EVIDENCE</vt:lpstr>
      <vt:lpstr>REMISSION MAY RESTORE BETA CELL FUNCTION</vt:lpstr>
      <vt:lpstr>REMISSION MECHANISM</vt:lpstr>
      <vt:lpstr>THE JOURNEY TO TYPE 2 DIABETES REMISSION</vt:lpstr>
      <vt:lpstr>DIABETES REMISSION RESOURCES</vt:lpstr>
      <vt:lpstr>UBC/IPTN PHARM-TCR STUDY</vt:lpstr>
      <vt:lpstr>PHARM-TCR OUTCOMES</vt:lpstr>
      <vt:lpstr>GLUCOSE LOWERING MEDICATIONS</vt:lpstr>
      <vt:lpstr>INSULIN DEPRESCRIBING</vt:lpstr>
      <vt:lpstr>SECONDARY OUTCOMES – HBA1C &amp; FASTING GLUCOSE</vt:lpstr>
      <vt:lpstr>SECONDARY OUTCOME – BLOOD LIPIDS</vt:lpstr>
      <vt:lpstr>SECONDARY OUTCOME – ANTHROPOMETRICS</vt:lpstr>
      <vt:lpstr>WHAT DOES THIS STUDY ADD?</vt:lpstr>
      <vt:lpstr>PowerPoint Presentation</vt:lpstr>
      <vt:lpstr>SAFETY FIRST</vt:lpstr>
      <vt:lpstr>THERAPEUTIC CONSIDERATIONS</vt:lpstr>
      <vt:lpstr>MEDICATION ADJUSTMENTS IN THE LITERATURE</vt:lpstr>
      <vt:lpstr>MEDICATION DEPRESCRIBING - (VLCKD &amp; LED/VLED)</vt:lpstr>
      <vt:lpstr>TIMELINES, TARGETS AND MONITORING</vt:lpstr>
      <vt:lpstr>DEPRESCRIBING STRATEGY</vt:lpstr>
      <vt:lpstr>HYPOGLYCEMIC DEPRESCRIBING</vt:lpstr>
      <vt:lpstr>INSULIN DEPRESCRIBING – DAY 1</vt:lpstr>
      <vt:lpstr>CLINICAL MANAGEMENT </vt:lpstr>
      <vt:lpstr>A1C TARGETS NOW INCLUDE REMISSION</vt:lpstr>
      <vt:lpstr>MEDICATION RE-INTRODUCTION</vt:lpstr>
      <vt:lpstr>WHAT WE DON’T KNOW</vt:lpstr>
      <vt:lpstr>WRAP UP</vt:lpstr>
      <vt:lpstr>PowerPoint Presentation</vt:lpstr>
      <vt:lpstr>REFERENCES – DIABETES REMISSION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DISCLOSURES </dc:title>
  <dc:creator>Sean McKelvey</dc:creator>
  <cp:lastModifiedBy>Sean McKelvey</cp:lastModifiedBy>
  <cp:revision>1</cp:revision>
  <dcterms:created xsi:type="dcterms:W3CDTF">2023-11-20T22:56:44Z</dcterms:created>
  <dcterms:modified xsi:type="dcterms:W3CDTF">2023-11-27T18:28:50Z</dcterms:modified>
</cp:coreProperties>
</file>