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7" r:id="rId5"/>
    <p:sldId id="267" r:id="rId6"/>
    <p:sldId id="268" r:id="rId7"/>
    <p:sldId id="274" r:id="rId8"/>
    <p:sldId id="271" r:id="rId9"/>
    <p:sldId id="273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5800"/>
    <a:srgbClr val="E6E6E6"/>
    <a:srgbClr val="5E7DB6"/>
    <a:srgbClr val="015B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8F82FB-4BF5-44F4-9037-7A3FF7EB2EB2}" v="9" dt="2024-11-26T16:43:40.6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93103" autoAdjust="0"/>
  </p:normalViewPr>
  <p:slideViewPr>
    <p:cSldViewPr snapToGrid="0">
      <p:cViewPr varScale="1">
        <p:scale>
          <a:sx n="103" d="100"/>
          <a:sy n="103" d="100"/>
        </p:scale>
        <p:origin x="85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e Basilan" userId="832ec87b-2fd6-445e-a8af-0d49a4f154d0" providerId="ADAL" clId="{A98F82FB-4BF5-44F4-9037-7A3FF7EB2EB2}"/>
    <pc:docChg chg="custSel modSld">
      <pc:chgData name="Jace Basilan" userId="832ec87b-2fd6-445e-a8af-0d49a4f154d0" providerId="ADAL" clId="{A98F82FB-4BF5-44F4-9037-7A3FF7EB2EB2}" dt="2024-11-26T16:43:03.475" v="24"/>
      <pc:docMkLst>
        <pc:docMk/>
      </pc:docMkLst>
      <pc:sldChg chg="addSp delSp modSp mod">
        <pc:chgData name="Jace Basilan" userId="832ec87b-2fd6-445e-a8af-0d49a4f154d0" providerId="ADAL" clId="{A98F82FB-4BF5-44F4-9037-7A3FF7EB2EB2}" dt="2024-11-26T16:42:38.540" v="12" actId="1076"/>
        <pc:sldMkLst>
          <pc:docMk/>
          <pc:sldMk cId="2131119808" sldId="257"/>
        </pc:sldMkLst>
        <pc:spChg chg="del">
          <ac:chgData name="Jace Basilan" userId="832ec87b-2fd6-445e-a8af-0d49a4f154d0" providerId="ADAL" clId="{A98F82FB-4BF5-44F4-9037-7A3FF7EB2EB2}" dt="2024-11-26T16:42:36.425" v="11" actId="478"/>
          <ac:spMkLst>
            <pc:docMk/>
            <pc:sldMk cId="2131119808" sldId="257"/>
            <ac:spMk id="17" creationId="{C610BA82-746C-5607-08F6-A8EF1BADFD0A}"/>
          </ac:spMkLst>
        </pc:spChg>
        <pc:picChg chg="add del mod">
          <ac:chgData name="Jace Basilan" userId="832ec87b-2fd6-445e-a8af-0d49a4f154d0" providerId="ADAL" clId="{A98F82FB-4BF5-44F4-9037-7A3FF7EB2EB2}" dt="2024-11-26T16:41:56.460" v="3" actId="478"/>
          <ac:picMkLst>
            <pc:docMk/>
            <pc:sldMk cId="2131119808" sldId="257"/>
            <ac:picMk id="4" creationId="{D0C95A3B-A396-279C-7BAC-814206D62A69}"/>
          </ac:picMkLst>
        </pc:picChg>
        <pc:picChg chg="add mod">
          <ac:chgData name="Jace Basilan" userId="832ec87b-2fd6-445e-a8af-0d49a4f154d0" providerId="ADAL" clId="{A98F82FB-4BF5-44F4-9037-7A3FF7EB2EB2}" dt="2024-11-26T16:42:38.540" v="12" actId="1076"/>
          <ac:picMkLst>
            <pc:docMk/>
            <pc:sldMk cId="2131119808" sldId="257"/>
            <ac:picMk id="7" creationId="{FACEBE3A-82B0-C3F5-E44B-E2AF2C06211E}"/>
          </ac:picMkLst>
        </pc:picChg>
      </pc:sldChg>
      <pc:sldChg chg="addSp delSp modSp mod">
        <pc:chgData name="Jace Basilan" userId="832ec87b-2fd6-445e-a8af-0d49a4f154d0" providerId="ADAL" clId="{A98F82FB-4BF5-44F4-9037-7A3FF7EB2EB2}" dt="2024-11-26T16:42:45.365" v="14"/>
        <pc:sldMkLst>
          <pc:docMk/>
          <pc:sldMk cId="2990596499" sldId="267"/>
        </pc:sldMkLst>
        <pc:spChg chg="del">
          <ac:chgData name="Jace Basilan" userId="832ec87b-2fd6-445e-a8af-0d49a4f154d0" providerId="ADAL" clId="{A98F82FB-4BF5-44F4-9037-7A3FF7EB2EB2}" dt="2024-11-26T16:42:45.208" v="13" actId="478"/>
          <ac:spMkLst>
            <pc:docMk/>
            <pc:sldMk cId="2990596499" sldId="267"/>
            <ac:spMk id="17" creationId="{C610BA82-746C-5607-08F6-A8EF1BADFD0A}"/>
          </ac:spMkLst>
        </pc:spChg>
        <pc:picChg chg="add mod">
          <ac:chgData name="Jace Basilan" userId="832ec87b-2fd6-445e-a8af-0d49a4f154d0" providerId="ADAL" clId="{A98F82FB-4BF5-44F4-9037-7A3FF7EB2EB2}" dt="2024-11-26T16:42:45.365" v="14"/>
          <ac:picMkLst>
            <pc:docMk/>
            <pc:sldMk cId="2990596499" sldId="267"/>
            <ac:picMk id="3" creationId="{6EED3DDA-37FF-3A86-A135-12B21FE33C16}"/>
          </ac:picMkLst>
        </pc:picChg>
      </pc:sldChg>
      <pc:sldChg chg="addSp delSp modSp mod">
        <pc:chgData name="Jace Basilan" userId="832ec87b-2fd6-445e-a8af-0d49a4f154d0" providerId="ADAL" clId="{A98F82FB-4BF5-44F4-9037-7A3FF7EB2EB2}" dt="2024-11-26T16:42:50.380" v="16"/>
        <pc:sldMkLst>
          <pc:docMk/>
          <pc:sldMk cId="1268067093" sldId="268"/>
        </pc:sldMkLst>
        <pc:spChg chg="del">
          <ac:chgData name="Jace Basilan" userId="832ec87b-2fd6-445e-a8af-0d49a4f154d0" providerId="ADAL" clId="{A98F82FB-4BF5-44F4-9037-7A3FF7EB2EB2}" dt="2024-11-26T16:42:50.269" v="15" actId="478"/>
          <ac:spMkLst>
            <pc:docMk/>
            <pc:sldMk cId="1268067093" sldId="268"/>
            <ac:spMk id="17" creationId="{C610BA82-746C-5607-08F6-A8EF1BADFD0A}"/>
          </ac:spMkLst>
        </pc:spChg>
        <pc:picChg chg="add mod">
          <ac:chgData name="Jace Basilan" userId="832ec87b-2fd6-445e-a8af-0d49a4f154d0" providerId="ADAL" clId="{A98F82FB-4BF5-44F4-9037-7A3FF7EB2EB2}" dt="2024-11-26T16:42:50.380" v="16"/>
          <ac:picMkLst>
            <pc:docMk/>
            <pc:sldMk cId="1268067093" sldId="268"/>
            <ac:picMk id="8" creationId="{566B058D-1A49-D4ED-74C8-843ACE1CD4E4}"/>
          </ac:picMkLst>
        </pc:picChg>
      </pc:sldChg>
      <pc:sldChg chg="addSp delSp modSp mod">
        <pc:chgData name="Jace Basilan" userId="832ec87b-2fd6-445e-a8af-0d49a4f154d0" providerId="ADAL" clId="{A98F82FB-4BF5-44F4-9037-7A3FF7EB2EB2}" dt="2024-11-26T16:42:56.359" v="20"/>
        <pc:sldMkLst>
          <pc:docMk/>
          <pc:sldMk cId="2983280357" sldId="271"/>
        </pc:sldMkLst>
        <pc:spChg chg="del">
          <ac:chgData name="Jace Basilan" userId="832ec87b-2fd6-445e-a8af-0d49a4f154d0" providerId="ADAL" clId="{A98F82FB-4BF5-44F4-9037-7A3FF7EB2EB2}" dt="2024-11-26T16:42:56.211" v="19" actId="478"/>
          <ac:spMkLst>
            <pc:docMk/>
            <pc:sldMk cId="2983280357" sldId="271"/>
            <ac:spMk id="17" creationId="{C610BA82-746C-5607-08F6-A8EF1BADFD0A}"/>
          </ac:spMkLst>
        </pc:spChg>
        <pc:picChg chg="add mod">
          <ac:chgData name="Jace Basilan" userId="832ec87b-2fd6-445e-a8af-0d49a4f154d0" providerId="ADAL" clId="{A98F82FB-4BF5-44F4-9037-7A3FF7EB2EB2}" dt="2024-11-26T16:42:56.359" v="20"/>
          <ac:picMkLst>
            <pc:docMk/>
            <pc:sldMk cId="2983280357" sldId="271"/>
            <ac:picMk id="3" creationId="{A7D94CED-BB82-FD52-EB04-5401141E071C}"/>
          </ac:picMkLst>
        </pc:picChg>
      </pc:sldChg>
      <pc:sldChg chg="addSp delSp modSp mod">
        <pc:chgData name="Jace Basilan" userId="832ec87b-2fd6-445e-a8af-0d49a4f154d0" providerId="ADAL" clId="{A98F82FB-4BF5-44F4-9037-7A3FF7EB2EB2}" dt="2024-11-26T16:43:03.475" v="24"/>
        <pc:sldMkLst>
          <pc:docMk/>
          <pc:sldMk cId="2314471433" sldId="272"/>
        </pc:sldMkLst>
        <pc:spChg chg="del">
          <ac:chgData name="Jace Basilan" userId="832ec87b-2fd6-445e-a8af-0d49a4f154d0" providerId="ADAL" clId="{A98F82FB-4BF5-44F4-9037-7A3FF7EB2EB2}" dt="2024-11-26T16:43:03.333" v="23" actId="478"/>
          <ac:spMkLst>
            <pc:docMk/>
            <pc:sldMk cId="2314471433" sldId="272"/>
            <ac:spMk id="17" creationId="{C610BA82-746C-5607-08F6-A8EF1BADFD0A}"/>
          </ac:spMkLst>
        </pc:spChg>
        <pc:picChg chg="add mod">
          <ac:chgData name="Jace Basilan" userId="832ec87b-2fd6-445e-a8af-0d49a4f154d0" providerId="ADAL" clId="{A98F82FB-4BF5-44F4-9037-7A3FF7EB2EB2}" dt="2024-11-26T16:43:03.475" v="24"/>
          <ac:picMkLst>
            <pc:docMk/>
            <pc:sldMk cId="2314471433" sldId="272"/>
            <ac:picMk id="3" creationId="{56A84AE2-FC6E-7624-AE4F-EFA36D8F965F}"/>
          </ac:picMkLst>
        </pc:picChg>
      </pc:sldChg>
      <pc:sldChg chg="addSp delSp modSp mod">
        <pc:chgData name="Jace Basilan" userId="832ec87b-2fd6-445e-a8af-0d49a4f154d0" providerId="ADAL" clId="{A98F82FB-4BF5-44F4-9037-7A3FF7EB2EB2}" dt="2024-11-26T16:42:59.611" v="22"/>
        <pc:sldMkLst>
          <pc:docMk/>
          <pc:sldMk cId="898381669" sldId="273"/>
        </pc:sldMkLst>
        <pc:spChg chg="del">
          <ac:chgData name="Jace Basilan" userId="832ec87b-2fd6-445e-a8af-0d49a4f154d0" providerId="ADAL" clId="{A98F82FB-4BF5-44F4-9037-7A3FF7EB2EB2}" dt="2024-11-26T16:42:59.491" v="21" actId="478"/>
          <ac:spMkLst>
            <pc:docMk/>
            <pc:sldMk cId="898381669" sldId="273"/>
            <ac:spMk id="17" creationId="{C610BA82-746C-5607-08F6-A8EF1BADFD0A}"/>
          </ac:spMkLst>
        </pc:spChg>
        <pc:picChg chg="add mod">
          <ac:chgData name="Jace Basilan" userId="832ec87b-2fd6-445e-a8af-0d49a4f154d0" providerId="ADAL" clId="{A98F82FB-4BF5-44F4-9037-7A3FF7EB2EB2}" dt="2024-11-26T16:42:59.611" v="22"/>
          <ac:picMkLst>
            <pc:docMk/>
            <pc:sldMk cId="898381669" sldId="273"/>
            <ac:picMk id="5" creationId="{FEE8F1CB-89A6-ED53-4825-657704671EEE}"/>
          </ac:picMkLst>
        </pc:picChg>
      </pc:sldChg>
      <pc:sldChg chg="addSp delSp modSp mod">
        <pc:chgData name="Jace Basilan" userId="832ec87b-2fd6-445e-a8af-0d49a4f154d0" providerId="ADAL" clId="{A98F82FB-4BF5-44F4-9037-7A3FF7EB2EB2}" dt="2024-11-26T16:42:53.441" v="18"/>
        <pc:sldMkLst>
          <pc:docMk/>
          <pc:sldMk cId="3558100352" sldId="274"/>
        </pc:sldMkLst>
        <pc:spChg chg="del">
          <ac:chgData name="Jace Basilan" userId="832ec87b-2fd6-445e-a8af-0d49a4f154d0" providerId="ADAL" clId="{A98F82FB-4BF5-44F4-9037-7A3FF7EB2EB2}" dt="2024-11-26T16:42:53.314" v="17" actId="478"/>
          <ac:spMkLst>
            <pc:docMk/>
            <pc:sldMk cId="3558100352" sldId="274"/>
            <ac:spMk id="17" creationId="{C610BA82-746C-5607-08F6-A8EF1BADFD0A}"/>
          </ac:spMkLst>
        </pc:spChg>
        <pc:picChg chg="add mod">
          <ac:chgData name="Jace Basilan" userId="832ec87b-2fd6-445e-a8af-0d49a4f154d0" providerId="ADAL" clId="{A98F82FB-4BF5-44F4-9037-7A3FF7EB2EB2}" dt="2024-11-26T16:42:53.441" v="18"/>
          <ac:picMkLst>
            <pc:docMk/>
            <pc:sldMk cId="3558100352" sldId="274"/>
            <ac:picMk id="3" creationId="{D87FC8AC-97BC-15F3-4330-C66978615006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22B35-2CFB-4E72-A47B-D101892F5FBD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220D06-F9DA-4031-99D7-1311AC5311D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Ministry of Health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0D65E4-B572-4F20-B25F-D33DF270C2A5}" type="parTrans" cxnId="{3C93E00F-BAF0-441A-A07E-C61408F67B45}">
      <dgm:prSet/>
      <dgm:spPr/>
      <dgm:t>
        <a:bodyPr/>
        <a:lstStyle/>
        <a:p>
          <a:endParaRPr lang="en-US"/>
        </a:p>
      </dgm:t>
    </dgm:pt>
    <dgm:pt modelId="{460C1C95-611A-4A30-8C3A-5F139A9EC886}" type="sibTrans" cxnId="{3C93E00F-BAF0-441A-A07E-C61408F67B45}">
      <dgm:prSet/>
      <dgm:spPr/>
      <dgm:t>
        <a:bodyPr/>
        <a:lstStyle/>
        <a:p>
          <a:endParaRPr lang="en-US"/>
        </a:p>
      </dgm:t>
    </dgm:pt>
    <dgm:pt modelId="{136E9C22-11FF-4CA4-A48B-6D4B435E7B1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Strategic Plan 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– OKR 1.5</a:t>
          </a:r>
        </a:p>
      </dgm:t>
    </dgm:pt>
    <dgm:pt modelId="{FFF010FF-21AB-4D5C-B273-F3354AFBBA81}" type="parTrans" cxnId="{0A1B3AFB-385B-48A3-8AFD-17CE65D82113}">
      <dgm:prSet/>
      <dgm:spPr/>
      <dgm:t>
        <a:bodyPr/>
        <a:lstStyle/>
        <a:p>
          <a:endParaRPr lang="en-US"/>
        </a:p>
      </dgm:t>
    </dgm:pt>
    <dgm:pt modelId="{4545FEA2-3088-4092-B0CD-3A4F7D109103}" type="sibTrans" cxnId="{0A1B3AFB-385B-48A3-8AFD-17CE65D82113}">
      <dgm:prSet/>
      <dgm:spPr/>
      <dgm:t>
        <a:bodyPr/>
        <a:lstStyle/>
        <a:p>
          <a:endParaRPr lang="en-US"/>
        </a:p>
      </dgm:t>
    </dgm:pt>
    <dgm:pt modelId="{7BE0FA80-9D47-4889-A26F-AC6C374CE39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“Implement the attributes of a compassionate and quality practice environment to increase patient satisfaction to 80% and reduce the hospital harm by 10% by Q4“.</a:t>
          </a:r>
        </a:p>
      </dgm:t>
    </dgm:pt>
    <dgm:pt modelId="{36E49D94-19DC-47F2-83D4-0693DC247B99}" type="parTrans" cxnId="{9313BDCC-2259-4656-8E11-5970B458281E}">
      <dgm:prSet/>
      <dgm:spPr/>
      <dgm:t>
        <a:bodyPr/>
        <a:lstStyle/>
        <a:p>
          <a:endParaRPr lang="en-US"/>
        </a:p>
      </dgm:t>
    </dgm:pt>
    <dgm:pt modelId="{1EF527C4-5D5F-42F3-9303-9F3C3DECD45F}" type="sibTrans" cxnId="{9313BDCC-2259-4656-8E11-5970B458281E}">
      <dgm:prSet/>
      <dgm:spPr/>
      <dgm:t>
        <a:bodyPr/>
        <a:lstStyle/>
        <a:p>
          <a:endParaRPr lang="en-US"/>
        </a:p>
      </dgm:t>
    </dgm:pt>
    <dgm:pt modelId="{D9E0DB58-4D1F-4D56-B88A-1DA7A28EC6C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Accreditation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78B312C7-D179-4AEE-9344-DAEC532E9483}" type="parTrans" cxnId="{5652A7F9-9605-4BC8-AA32-8F6A234D7BF0}">
      <dgm:prSet/>
      <dgm:spPr/>
      <dgm:t>
        <a:bodyPr/>
        <a:lstStyle/>
        <a:p>
          <a:endParaRPr lang="en-US"/>
        </a:p>
      </dgm:t>
    </dgm:pt>
    <dgm:pt modelId="{19DF4B92-1806-446C-AB0C-5F3FAF14500A}" type="sibTrans" cxnId="{5652A7F9-9605-4BC8-AA32-8F6A234D7BF0}">
      <dgm:prSet/>
      <dgm:spPr/>
      <dgm:t>
        <a:bodyPr/>
        <a:lstStyle/>
        <a:p>
          <a:endParaRPr lang="en-US"/>
        </a:p>
      </dgm:t>
    </dgm:pt>
    <dgm:pt modelId="{6FBEFF2C-9886-4707-AB0A-CE694ACF893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“Embedding people-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centred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care at all level within health care in new and innovative ways” (HSO Standards Companion Document)</a:t>
          </a:r>
        </a:p>
      </dgm:t>
    </dgm:pt>
    <dgm:pt modelId="{46EB3402-7FFB-46F1-BC84-87F2A821BD22}" type="parTrans" cxnId="{ABA97098-7E42-47EE-A3A0-E0EB20ACD60C}">
      <dgm:prSet/>
      <dgm:spPr/>
      <dgm:t>
        <a:bodyPr/>
        <a:lstStyle/>
        <a:p>
          <a:endParaRPr lang="en-US"/>
        </a:p>
      </dgm:t>
    </dgm:pt>
    <dgm:pt modelId="{68B82AE9-AA13-4466-803C-ABFF9F848480}" type="sibTrans" cxnId="{ABA97098-7E42-47EE-A3A0-E0EB20ACD60C}">
      <dgm:prSet/>
      <dgm:spPr/>
      <dgm:t>
        <a:bodyPr/>
        <a:lstStyle/>
        <a:p>
          <a:endParaRPr lang="en-US"/>
        </a:p>
      </dgm:t>
    </dgm:pt>
    <dgm:pt modelId="{A9627ECF-6181-425D-8A1C-B1D7159FF9C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Person-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centred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framework</a:t>
          </a:r>
        </a:p>
      </dgm:t>
    </dgm:pt>
    <dgm:pt modelId="{232CC403-DCF4-4799-B913-36CA925F0A1C}" type="parTrans" cxnId="{1E169419-2CF6-40CD-8872-73DBFF6AF968}">
      <dgm:prSet/>
      <dgm:spPr/>
      <dgm:t>
        <a:bodyPr/>
        <a:lstStyle/>
        <a:p>
          <a:endParaRPr lang="en-CA"/>
        </a:p>
      </dgm:t>
    </dgm:pt>
    <dgm:pt modelId="{C8A3F321-6160-4128-8F12-21A022F7A49C}" type="sibTrans" cxnId="{1E169419-2CF6-40CD-8872-73DBFF6AF968}">
      <dgm:prSet/>
      <dgm:spPr/>
      <dgm:t>
        <a:bodyPr/>
        <a:lstStyle/>
        <a:p>
          <a:endParaRPr lang="en-CA"/>
        </a:p>
      </dgm:t>
    </dgm:pt>
    <dgm:pt modelId="{3CCD13F4-85D4-4712-BA81-D04D946279F8}" type="pres">
      <dgm:prSet presAssocID="{9E622B35-2CFB-4E72-A47B-D101892F5FBD}" presName="root" presStyleCnt="0">
        <dgm:presLayoutVars>
          <dgm:dir/>
          <dgm:resizeHandles val="exact"/>
        </dgm:presLayoutVars>
      </dgm:prSet>
      <dgm:spPr/>
    </dgm:pt>
    <dgm:pt modelId="{23AAA9DF-9EB9-4F50-8D16-568B2F6ABB6C}" type="pres">
      <dgm:prSet presAssocID="{42220D06-F9DA-4031-99D7-1311AC5311D3}" presName="compNode" presStyleCnt="0"/>
      <dgm:spPr/>
    </dgm:pt>
    <dgm:pt modelId="{47F922CD-166D-479C-9026-E12E77738ADE}" type="pres">
      <dgm:prSet presAssocID="{42220D06-F9DA-4031-99D7-1311AC5311D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ycle with People"/>
        </a:ext>
      </dgm:extLst>
    </dgm:pt>
    <dgm:pt modelId="{916630CE-2110-45C4-B693-386A6E45DC46}" type="pres">
      <dgm:prSet presAssocID="{42220D06-F9DA-4031-99D7-1311AC5311D3}" presName="iconSpace" presStyleCnt="0"/>
      <dgm:spPr/>
    </dgm:pt>
    <dgm:pt modelId="{B9BD1B3B-59A6-4103-856F-2AD72019329B}" type="pres">
      <dgm:prSet presAssocID="{42220D06-F9DA-4031-99D7-1311AC5311D3}" presName="parTx" presStyleLbl="revTx" presStyleIdx="0" presStyleCnt="6">
        <dgm:presLayoutVars>
          <dgm:chMax val="0"/>
          <dgm:chPref val="0"/>
        </dgm:presLayoutVars>
      </dgm:prSet>
      <dgm:spPr/>
    </dgm:pt>
    <dgm:pt modelId="{2D1326D9-A998-4425-BDF2-029BA954BA94}" type="pres">
      <dgm:prSet presAssocID="{42220D06-F9DA-4031-99D7-1311AC5311D3}" presName="txSpace" presStyleCnt="0"/>
      <dgm:spPr/>
    </dgm:pt>
    <dgm:pt modelId="{66B104FD-2883-4EFC-AAC6-33D014588877}" type="pres">
      <dgm:prSet presAssocID="{42220D06-F9DA-4031-99D7-1311AC5311D3}" presName="desTx" presStyleLbl="revTx" presStyleIdx="1" presStyleCnt="6">
        <dgm:presLayoutVars/>
      </dgm:prSet>
      <dgm:spPr/>
    </dgm:pt>
    <dgm:pt modelId="{826E6336-329E-4BA1-BD33-2F09F7F68D91}" type="pres">
      <dgm:prSet presAssocID="{460C1C95-611A-4A30-8C3A-5F139A9EC886}" presName="sibTrans" presStyleCnt="0"/>
      <dgm:spPr/>
    </dgm:pt>
    <dgm:pt modelId="{932F1C0D-4B81-42CB-BA9D-197A43FE3BD1}" type="pres">
      <dgm:prSet presAssocID="{136E9C22-11FF-4CA4-A48B-6D4B435E7B12}" presName="compNode" presStyleCnt="0"/>
      <dgm:spPr/>
    </dgm:pt>
    <dgm:pt modelId="{633F08C3-AE97-4091-9269-C5B362B6A94C}" type="pres">
      <dgm:prSet presAssocID="{136E9C22-11FF-4CA4-A48B-6D4B435E7B1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llseye with solid fill"/>
        </a:ext>
      </dgm:extLst>
    </dgm:pt>
    <dgm:pt modelId="{B0A4AECA-B2F2-43D5-98BA-64EEBADE0725}" type="pres">
      <dgm:prSet presAssocID="{136E9C22-11FF-4CA4-A48B-6D4B435E7B12}" presName="iconSpace" presStyleCnt="0"/>
      <dgm:spPr/>
    </dgm:pt>
    <dgm:pt modelId="{AE8F4D8E-8448-453B-97D8-3371293EECF7}" type="pres">
      <dgm:prSet presAssocID="{136E9C22-11FF-4CA4-A48B-6D4B435E7B12}" presName="parTx" presStyleLbl="revTx" presStyleIdx="2" presStyleCnt="6">
        <dgm:presLayoutVars>
          <dgm:chMax val="0"/>
          <dgm:chPref val="0"/>
        </dgm:presLayoutVars>
      </dgm:prSet>
      <dgm:spPr/>
    </dgm:pt>
    <dgm:pt modelId="{E21629A7-FB8D-45A9-A092-0544883785C0}" type="pres">
      <dgm:prSet presAssocID="{136E9C22-11FF-4CA4-A48B-6D4B435E7B12}" presName="txSpace" presStyleCnt="0"/>
      <dgm:spPr/>
    </dgm:pt>
    <dgm:pt modelId="{DA12D57C-F318-4F92-BEA2-1403A96766FD}" type="pres">
      <dgm:prSet presAssocID="{136E9C22-11FF-4CA4-A48B-6D4B435E7B12}" presName="desTx" presStyleLbl="revTx" presStyleIdx="3" presStyleCnt="6">
        <dgm:presLayoutVars/>
      </dgm:prSet>
      <dgm:spPr/>
    </dgm:pt>
    <dgm:pt modelId="{98845EA1-019C-4A93-AB7D-6433B476A05D}" type="pres">
      <dgm:prSet presAssocID="{4545FEA2-3088-4092-B0CD-3A4F7D109103}" presName="sibTrans" presStyleCnt="0"/>
      <dgm:spPr/>
    </dgm:pt>
    <dgm:pt modelId="{7EC84F27-6A2F-432D-BCD3-3647A29C15FD}" type="pres">
      <dgm:prSet presAssocID="{D9E0DB58-4D1F-4D56-B88A-1DA7A28EC6C6}" presName="compNode" presStyleCnt="0"/>
      <dgm:spPr/>
    </dgm:pt>
    <dgm:pt modelId="{D15FCFE6-E6A0-4E78-9632-A5ECA2CF8E70}" type="pres">
      <dgm:prSet presAssocID="{D9E0DB58-4D1F-4D56-B88A-1DA7A28EC6C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ipboard Partially Checked with solid fill"/>
        </a:ext>
      </dgm:extLst>
    </dgm:pt>
    <dgm:pt modelId="{B924258B-6653-4827-9C55-E9035429236A}" type="pres">
      <dgm:prSet presAssocID="{D9E0DB58-4D1F-4D56-B88A-1DA7A28EC6C6}" presName="iconSpace" presStyleCnt="0"/>
      <dgm:spPr/>
    </dgm:pt>
    <dgm:pt modelId="{6AD81941-43AB-41D1-A6A7-93C3F2608DB2}" type="pres">
      <dgm:prSet presAssocID="{D9E0DB58-4D1F-4D56-B88A-1DA7A28EC6C6}" presName="parTx" presStyleLbl="revTx" presStyleIdx="4" presStyleCnt="6">
        <dgm:presLayoutVars>
          <dgm:chMax val="0"/>
          <dgm:chPref val="0"/>
        </dgm:presLayoutVars>
      </dgm:prSet>
      <dgm:spPr/>
    </dgm:pt>
    <dgm:pt modelId="{0A5DCD85-E81E-491B-8346-3C6348D503E5}" type="pres">
      <dgm:prSet presAssocID="{D9E0DB58-4D1F-4D56-B88A-1DA7A28EC6C6}" presName="txSpace" presStyleCnt="0"/>
      <dgm:spPr/>
    </dgm:pt>
    <dgm:pt modelId="{56EC343E-DE78-4AEC-BA15-0EFE1CBCACD8}" type="pres">
      <dgm:prSet presAssocID="{D9E0DB58-4D1F-4D56-B88A-1DA7A28EC6C6}" presName="desTx" presStyleLbl="revTx" presStyleIdx="5" presStyleCnt="6">
        <dgm:presLayoutVars/>
      </dgm:prSet>
      <dgm:spPr/>
    </dgm:pt>
  </dgm:ptLst>
  <dgm:cxnLst>
    <dgm:cxn modelId="{12959303-B3A5-4D0C-A29D-7696DB985CB5}" type="presOf" srcId="{9E622B35-2CFB-4E72-A47B-D101892F5FBD}" destId="{3CCD13F4-85D4-4712-BA81-D04D946279F8}" srcOrd="0" destOrd="0" presId="urn:microsoft.com/office/officeart/2018/2/layout/IconLabelDescriptionList"/>
    <dgm:cxn modelId="{3C93E00F-BAF0-441A-A07E-C61408F67B45}" srcId="{9E622B35-2CFB-4E72-A47B-D101892F5FBD}" destId="{42220D06-F9DA-4031-99D7-1311AC5311D3}" srcOrd="0" destOrd="0" parTransId="{780D65E4-B572-4F20-B25F-D33DF270C2A5}" sibTransId="{460C1C95-611A-4A30-8C3A-5F139A9EC886}"/>
    <dgm:cxn modelId="{1E169419-2CF6-40CD-8872-73DBFF6AF968}" srcId="{42220D06-F9DA-4031-99D7-1311AC5311D3}" destId="{A9627ECF-6181-425D-8A1C-B1D7159FF9C3}" srcOrd="0" destOrd="0" parTransId="{232CC403-DCF4-4799-B913-36CA925F0A1C}" sibTransId="{C8A3F321-6160-4128-8F12-21A022F7A49C}"/>
    <dgm:cxn modelId="{9E9A625B-0BCB-422A-B328-7C12197F139E}" type="presOf" srcId="{A9627ECF-6181-425D-8A1C-B1D7159FF9C3}" destId="{66B104FD-2883-4EFC-AAC6-33D014588877}" srcOrd="0" destOrd="0" presId="urn:microsoft.com/office/officeart/2018/2/layout/IconLabelDescriptionList"/>
    <dgm:cxn modelId="{8C963E47-74FB-4C95-A899-7BB43FB0343F}" type="presOf" srcId="{7BE0FA80-9D47-4889-A26F-AC6C374CE392}" destId="{DA12D57C-F318-4F92-BEA2-1403A96766FD}" srcOrd="0" destOrd="0" presId="urn:microsoft.com/office/officeart/2018/2/layout/IconLabelDescriptionList"/>
    <dgm:cxn modelId="{ABA97098-7E42-47EE-A3A0-E0EB20ACD60C}" srcId="{D9E0DB58-4D1F-4D56-B88A-1DA7A28EC6C6}" destId="{6FBEFF2C-9886-4707-AB0A-CE694ACF893C}" srcOrd="0" destOrd="0" parTransId="{46EB3402-7FFB-46F1-BC84-87F2A821BD22}" sibTransId="{68B82AE9-AA13-4466-803C-ABFF9F848480}"/>
    <dgm:cxn modelId="{1BE2B4B6-DA3F-427C-88B7-44F7EF5CD5C2}" type="presOf" srcId="{42220D06-F9DA-4031-99D7-1311AC5311D3}" destId="{B9BD1B3B-59A6-4103-856F-2AD72019329B}" srcOrd="0" destOrd="0" presId="urn:microsoft.com/office/officeart/2018/2/layout/IconLabelDescriptionList"/>
    <dgm:cxn modelId="{27DD1EC4-5696-446D-967F-0CA73D0A7810}" type="presOf" srcId="{D9E0DB58-4D1F-4D56-B88A-1DA7A28EC6C6}" destId="{6AD81941-43AB-41D1-A6A7-93C3F2608DB2}" srcOrd="0" destOrd="0" presId="urn:microsoft.com/office/officeart/2018/2/layout/IconLabelDescriptionList"/>
    <dgm:cxn modelId="{9313BDCC-2259-4656-8E11-5970B458281E}" srcId="{136E9C22-11FF-4CA4-A48B-6D4B435E7B12}" destId="{7BE0FA80-9D47-4889-A26F-AC6C374CE392}" srcOrd="0" destOrd="0" parTransId="{36E49D94-19DC-47F2-83D4-0693DC247B99}" sibTransId="{1EF527C4-5D5F-42F3-9303-9F3C3DECD45F}"/>
    <dgm:cxn modelId="{BD74D7CE-2950-4711-B65E-ECB09170B8B2}" type="presOf" srcId="{136E9C22-11FF-4CA4-A48B-6D4B435E7B12}" destId="{AE8F4D8E-8448-453B-97D8-3371293EECF7}" srcOrd="0" destOrd="0" presId="urn:microsoft.com/office/officeart/2018/2/layout/IconLabelDescriptionList"/>
    <dgm:cxn modelId="{BF3FDCF3-6C38-4A42-953C-B3F953917856}" type="presOf" srcId="{6FBEFF2C-9886-4707-AB0A-CE694ACF893C}" destId="{56EC343E-DE78-4AEC-BA15-0EFE1CBCACD8}" srcOrd="0" destOrd="0" presId="urn:microsoft.com/office/officeart/2018/2/layout/IconLabelDescriptionList"/>
    <dgm:cxn modelId="{5652A7F9-9605-4BC8-AA32-8F6A234D7BF0}" srcId="{9E622B35-2CFB-4E72-A47B-D101892F5FBD}" destId="{D9E0DB58-4D1F-4D56-B88A-1DA7A28EC6C6}" srcOrd="2" destOrd="0" parTransId="{78B312C7-D179-4AEE-9344-DAEC532E9483}" sibTransId="{19DF4B92-1806-446C-AB0C-5F3FAF14500A}"/>
    <dgm:cxn modelId="{0A1B3AFB-385B-48A3-8AFD-17CE65D82113}" srcId="{9E622B35-2CFB-4E72-A47B-D101892F5FBD}" destId="{136E9C22-11FF-4CA4-A48B-6D4B435E7B12}" srcOrd="1" destOrd="0" parTransId="{FFF010FF-21AB-4D5C-B273-F3354AFBBA81}" sibTransId="{4545FEA2-3088-4092-B0CD-3A4F7D109103}"/>
    <dgm:cxn modelId="{EAD6FD8A-D931-44A5-8A43-62E282B69110}" type="presParOf" srcId="{3CCD13F4-85D4-4712-BA81-D04D946279F8}" destId="{23AAA9DF-9EB9-4F50-8D16-568B2F6ABB6C}" srcOrd="0" destOrd="0" presId="urn:microsoft.com/office/officeart/2018/2/layout/IconLabelDescriptionList"/>
    <dgm:cxn modelId="{8B91B7C3-B9EA-4094-992B-8BC6CCC6A39A}" type="presParOf" srcId="{23AAA9DF-9EB9-4F50-8D16-568B2F6ABB6C}" destId="{47F922CD-166D-479C-9026-E12E77738ADE}" srcOrd="0" destOrd="0" presId="urn:microsoft.com/office/officeart/2018/2/layout/IconLabelDescriptionList"/>
    <dgm:cxn modelId="{48658B52-2286-47A0-9F54-F0B339B88497}" type="presParOf" srcId="{23AAA9DF-9EB9-4F50-8D16-568B2F6ABB6C}" destId="{916630CE-2110-45C4-B693-386A6E45DC46}" srcOrd="1" destOrd="0" presId="urn:microsoft.com/office/officeart/2018/2/layout/IconLabelDescriptionList"/>
    <dgm:cxn modelId="{19EBA9F8-933E-49FC-91C9-0DCDF8EC174E}" type="presParOf" srcId="{23AAA9DF-9EB9-4F50-8D16-568B2F6ABB6C}" destId="{B9BD1B3B-59A6-4103-856F-2AD72019329B}" srcOrd="2" destOrd="0" presId="urn:microsoft.com/office/officeart/2018/2/layout/IconLabelDescriptionList"/>
    <dgm:cxn modelId="{666BBC6C-13BC-4BA1-BEE8-101616AF6D6F}" type="presParOf" srcId="{23AAA9DF-9EB9-4F50-8D16-568B2F6ABB6C}" destId="{2D1326D9-A998-4425-BDF2-029BA954BA94}" srcOrd="3" destOrd="0" presId="urn:microsoft.com/office/officeart/2018/2/layout/IconLabelDescriptionList"/>
    <dgm:cxn modelId="{BDE6428A-086E-46DE-98D2-73EAE229067A}" type="presParOf" srcId="{23AAA9DF-9EB9-4F50-8D16-568B2F6ABB6C}" destId="{66B104FD-2883-4EFC-AAC6-33D014588877}" srcOrd="4" destOrd="0" presId="urn:microsoft.com/office/officeart/2018/2/layout/IconLabelDescriptionList"/>
    <dgm:cxn modelId="{2AB7D8DE-43CC-40A9-8EC4-95E1190650BF}" type="presParOf" srcId="{3CCD13F4-85D4-4712-BA81-D04D946279F8}" destId="{826E6336-329E-4BA1-BD33-2F09F7F68D91}" srcOrd="1" destOrd="0" presId="urn:microsoft.com/office/officeart/2018/2/layout/IconLabelDescriptionList"/>
    <dgm:cxn modelId="{F056C139-A49F-4A94-BBF6-07C50116C19F}" type="presParOf" srcId="{3CCD13F4-85D4-4712-BA81-D04D946279F8}" destId="{932F1C0D-4B81-42CB-BA9D-197A43FE3BD1}" srcOrd="2" destOrd="0" presId="urn:microsoft.com/office/officeart/2018/2/layout/IconLabelDescriptionList"/>
    <dgm:cxn modelId="{AA748D93-C386-4DD6-925A-1C0A4505CF13}" type="presParOf" srcId="{932F1C0D-4B81-42CB-BA9D-197A43FE3BD1}" destId="{633F08C3-AE97-4091-9269-C5B362B6A94C}" srcOrd="0" destOrd="0" presId="urn:microsoft.com/office/officeart/2018/2/layout/IconLabelDescriptionList"/>
    <dgm:cxn modelId="{0D3A4178-EC22-411D-87D1-AFE01A973676}" type="presParOf" srcId="{932F1C0D-4B81-42CB-BA9D-197A43FE3BD1}" destId="{B0A4AECA-B2F2-43D5-98BA-64EEBADE0725}" srcOrd="1" destOrd="0" presId="urn:microsoft.com/office/officeart/2018/2/layout/IconLabelDescriptionList"/>
    <dgm:cxn modelId="{3A62A062-FBF1-4C39-8C01-214B542C236B}" type="presParOf" srcId="{932F1C0D-4B81-42CB-BA9D-197A43FE3BD1}" destId="{AE8F4D8E-8448-453B-97D8-3371293EECF7}" srcOrd="2" destOrd="0" presId="urn:microsoft.com/office/officeart/2018/2/layout/IconLabelDescriptionList"/>
    <dgm:cxn modelId="{1E7C5213-B117-4CB0-9D7D-8AA7DC4EE893}" type="presParOf" srcId="{932F1C0D-4B81-42CB-BA9D-197A43FE3BD1}" destId="{E21629A7-FB8D-45A9-A092-0544883785C0}" srcOrd="3" destOrd="0" presId="urn:microsoft.com/office/officeart/2018/2/layout/IconLabelDescriptionList"/>
    <dgm:cxn modelId="{10174ACD-C852-4CFC-B816-C33E5B0B3812}" type="presParOf" srcId="{932F1C0D-4B81-42CB-BA9D-197A43FE3BD1}" destId="{DA12D57C-F318-4F92-BEA2-1403A96766FD}" srcOrd="4" destOrd="0" presId="urn:microsoft.com/office/officeart/2018/2/layout/IconLabelDescriptionList"/>
    <dgm:cxn modelId="{CFEA2526-F288-40C3-BFF3-1AC4CA480D14}" type="presParOf" srcId="{3CCD13F4-85D4-4712-BA81-D04D946279F8}" destId="{98845EA1-019C-4A93-AB7D-6433B476A05D}" srcOrd="3" destOrd="0" presId="urn:microsoft.com/office/officeart/2018/2/layout/IconLabelDescriptionList"/>
    <dgm:cxn modelId="{FB473C28-391D-4BBD-9FA7-35383D849602}" type="presParOf" srcId="{3CCD13F4-85D4-4712-BA81-D04D946279F8}" destId="{7EC84F27-6A2F-432D-BCD3-3647A29C15FD}" srcOrd="4" destOrd="0" presId="urn:microsoft.com/office/officeart/2018/2/layout/IconLabelDescriptionList"/>
    <dgm:cxn modelId="{CB478078-1748-4397-A73A-A158D2BF11D4}" type="presParOf" srcId="{7EC84F27-6A2F-432D-BCD3-3647A29C15FD}" destId="{D15FCFE6-E6A0-4E78-9632-A5ECA2CF8E70}" srcOrd="0" destOrd="0" presId="urn:microsoft.com/office/officeart/2018/2/layout/IconLabelDescriptionList"/>
    <dgm:cxn modelId="{4CF2F0BA-9343-489C-B43C-80D46FEF8F61}" type="presParOf" srcId="{7EC84F27-6A2F-432D-BCD3-3647A29C15FD}" destId="{B924258B-6653-4827-9C55-E9035429236A}" srcOrd="1" destOrd="0" presId="urn:microsoft.com/office/officeart/2018/2/layout/IconLabelDescriptionList"/>
    <dgm:cxn modelId="{086E9CF6-486A-4046-B238-D616B8C6C5E6}" type="presParOf" srcId="{7EC84F27-6A2F-432D-BCD3-3647A29C15FD}" destId="{6AD81941-43AB-41D1-A6A7-93C3F2608DB2}" srcOrd="2" destOrd="0" presId="urn:microsoft.com/office/officeart/2018/2/layout/IconLabelDescriptionList"/>
    <dgm:cxn modelId="{86CBBBE7-11AA-45C0-A7A2-3E15AF3C770B}" type="presParOf" srcId="{7EC84F27-6A2F-432D-BCD3-3647A29C15FD}" destId="{0A5DCD85-E81E-491B-8346-3C6348D503E5}" srcOrd="3" destOrd="0" presId="urn:microsoft.com/office/officeart/2018/2/layout/IconLabelDescriptionList"/>
    <dgm:cxn modelId="{C0397F24-5424-4053-A944-0052BC2BB0D5}" type="presParOf" srcId="{7EC84F27-6A2F-432D-BCD3-3647A29C15FD}" destId="{56EC343E-DE78-4AEC-BA15-0EFE1CBCACD8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EA8151-0B91-4084-BE9A-ED43567923F7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20534E9-555A-455C-94B3-04AE3EECF8FC}">
      <dgm:prSet/>
      <dgm:spPr/>
      <dgm:t>
        <a:bodyPr/>
        <a:lstStyle/>
        <a:p>
          <a:r>
            <a:rPr lang="en-US" b="0"/>
            <a:t>Advise NOT advocate</a:t>
          </a:r>
          <a:endParaRPr lang="en-US"/>
        </a:p>
      </dgm:t>
    </dgm:pt>
    <dgm:pt modelId="{5B936355-BE7E-4B2E-9A41-9E23D932202B}" type="parTrans" cxnId="{C92F5432-6905-4E25-95CE-EDA3495AE6D1}">
      <dgm:prSet/>
      <dgm:spPr/>
      <dgm:t>
        <a:bodyPr/>
        <a:lstStyle/>
        <a:p>
          <a:endParaRPr lang="en-US"/>
        </a:p>
      </dgm:t>
    </dgm:pt>
    <dgm:pt modelId="{3AC26098-434C-496D-B7A9-0F5E65847DDF}" type="sibTrans" cxnId="{C92F5432-6905-4E25-95CE-EDA3495AE6D1}">
      <dgm:prSet/>
      <dgm:spPr/>
      <dgm:t>
        <a:bodyPr/>
        <a:lstStyle/>
        <a:p>
          <a:endParaRPr lang="en-US"/>
        </a:p>
      </dgm:t>
    </dgm:pt>
    <dgm:pt modelId="{043292BF-B276-4363-BFE6-BAD19EC0E208}">
      <dgm:prSet/>
      <dgm:spPr/>
      <dgm:t>
        <a:bodyPr/>
        <a:lstStyle/>
        <a:p>
          <a:r>
            <a:rPr lang="en-CA" b="0"/>
            <a:t>Ready to share their perspective</a:t>
          </a:r>
          <a:endParaRPr lang="en-US"/>
        </a:p>
      </dgm:t>
    </dgm:pt>
    <dgm:pt modelId="{2D529579-770A-4678-80A8-0FCFE69091DC}" type="parTrans" cxnId="{14853912-F212-4148-ACBA-E86B672FF9EA}">
      <dgm:prSet/>
      <dgm:spPr/>
      <dgm:t>
        <a:bodyPr/>
        <a:lstStyle/>
        <a:p>
          <a:endParaRPr lang="en-US"/>
        </a:p>
      </dgm:t>
    </dgm:pt>
    <dgm:pt modelId="{25BBB598-FAFE-46BF-B5FF-0CA8A4F821F0}" type="sibTrans" cxnId="{14853912-F212-4148-ACBA-E86B672FF9EA}">
      <dgm:prSet/>
      <dgm:spPr/>
      <dgm:t>
        <a:bodyPr/>
        <a:lstStyle/>
        <a:p>
          <a:endParaRPr lang="en-US"/>
        </a:p>
      </dgm:t>
    </dgm:pt>
    <dgm:pt modelId="{E7537554-BCD0-4694-A1C0-588FF8F61FE4}">
      <dgm:prSet/>
      <dgm:spPr/>
      <dgm:t>
        <a:bodyPr/>
        <a:lstStyle/>
        <a:p>
          <a:r>
            <a:rPr lang="en-CA" b="0"/>
            <a:t>Respect the experience of others</a:t>
          </a:r>
          <a:endParaRPr lang="en-US"/>
        </a:p>
      </dgm:t>
    </dgm:pt>
    <dgm:pt modelId="{372F94A1-8ED2-41E1-929D-2B14352AF57F}" type="parTrans" cxnId="{FCC1763A-F01B-4ED6-B430-9DEA7E07E6DB}">
      <dgm:prSet/>
      <dgm:spPr/>
      <dgm:t>
        <a:bodyPr/>
        <a:lstStyle/>
        <a:p>
          <a:endParaRPr lang="en-US"/>
        </a:p>
      </dgm:t>
    </dgm:pt>
    <dgm:pt modelId="{BA752E11-C6AD-4D65-898A-62269116ACD0}" type="sibTrans" cxnId="{FCC1763A-F01B-4ED6-B430-9DEA7E07E6DB}">
      <dgm:prSet/>
      <dgm:spPr/>
      <dgm:t>
        <a:bodyPr/>
        <a:lstStyle/>
        <a:p>
          <a:endParaRPr lang="en-US"/>
        </a:p>
      </dgm:t>
    </dgm:pt>
    <dgm:pt modelId="{02CDABF0-D600-45BF-B2DD-AAB2DF9D4575}">
      <dgm:prSet/>
      <dgm:spPr/>
      <dgm:t>
        <a:bodyPr/>
        <a:lstStyle/>
        <a:p>
          <a:r>
            <a:rPr lang="en-CA" b="0"/>
            <a:t>Curious and committed</a:t>
          </a:r>
          <a:endParaRPr lang="en-US"/>
        </a:p>
      </dgm:t>
    </dgm:pt>
    <dgm:pt modelId="{AE77F749-B41F-4795-8D5A-39B3D4C6E3AF}" type="parTrans" cxnId="{3B5B42CD-981F-42DC-B254-408E2F1945D4}">
      <dgm:prSet/>
      <dgm:spPr/>
      <dgm:t>
        <a:bodyPr/>
        <a:lstStyle/>
        <a:p>
          <a:endParaRPr lang="en-US"/>
        </a:p>
      </dgm:t>
    </dgm:pt>
    <dgm:pt modelId="{DC65F9EA-A2AD-4372-9E27-57DD33CDD822}" type="sibTrans" cxnId="{3B5B42CD-981F-42DC-B254-408E2F1945D4}">
      <dgm:prSet/>
      <dgm:spPr/>
      <dgm:t>
        <a:bodyPr/>
        <a:lstStyle/>
        <a:p>
          <a:endParaRPr lang="en-US"/>
        </a:p>
      </dgm:t>
    </dgm:pt>
    <dgm:pt modelId="{027699B3-58B8-4DF2-8390-DD4816F50BB7}">
      <dgm:prSet/>
      <dgm:spPr/>
      <dgm:t>
        <a:bodyPr/>
        <a:lstStyle/>
        <a:p>
          <a:r>
            <a:rPr lang="en-CA" b="0"/>
            <a:t>Open minded and collaborative</a:t>
          </a:r>
          <a:endParaRPr lang="en-US" dirty="0"/>
        </a:p>
      </dgm:t>
    </dgm:pt>
    <dgm:pt modelId="{73A6CFA0-00FF-4453-8F16-26A129CCA2BB}" type="parTrans" cxnId="{5DCE387A-0970-4002-A5D1-9DA271F8B306}">
      <dgm:prSet/>
      <dgm:spPr/>
      <dgm:t>
        <a:bodyPr/>
        <a:lstStyle/>
        <a:p>
          <a:endParaRPr lang="en-US"/>
        </a:p>
      </dgm:t>
    </dgm:pt>
    <dgm:pt modelId="{306FEA7B-1621-45C1-BC32-D76F2AA83A08}" type="sibTrans" cxnId="{5DCE387A-0970-4002-A5D1-9DA271F8B306}">
      <dgm:prSet/>
      <dgm:spPr/>
      <dgm:t>
        <a:bodyPr/>
        <a:lstStyle/>
        <a:p>
          <a:endParaRPr lang="en-US"/>
        </a:p>
      </dgm:t>
    </dgm:pt>
    <dgm:pt modelId="{7D5109D2-38ED-4D6D-990F-BED92BB0B0AB}">
      <dgm:prSet/>
      <dgm:spPr/>
      <dgm:t>
        <a:bodyPr/>
        <a:lstStyle/>
        <a:p>
          <a:r>
            <a:rPr lang="en-US" b="0"/>
            <a:t>Respect confidentiality</a:t>
          </a:r>
          <a:endParaRPr lang="en-US"/>
        </a:p>
      </dgm:t>
    </dgm:pt>
    <dgm:pt modelId="{679FAB03-138E-40D8-9D5D-E9711FFBF438}" type="parTrans" cxnId="{FB915E14-F73C-4603-8518-F2A732C9C4BB}">
      <dgm:prSet/>
      <dgm:spPr/>
      <dgm:t>
        <a:bodyPr/>
        <a:lstStyle/>
        <a:p>
          <a:endParaRPr lang="en-US"/>
        </a:p>
      </dgm:t>
    </dgm:pt>
    <dgm:pt modelId="{1674C844-BFB1-4570-B196-66307E2B28EC}" type="sibTrans" cxnId="{FB915E14-F73C-4603-8518-F2A732C9C4BB}">
      <dgm:prSet/>
      <dgm:spPr/>
      <dgm:t>
        <a:bodyPr/>
        <a:lstStyle/>
        <a:p>
          <a:endParaRPr lang="en-US"/>
        </a:p>
      </dgm:t>
    </dgm:pt>
    <dgm:pt modelId="{9D169E7A-0021-4386-BEAF-B80C4F07D46A}" type="pres">
      <dgm:prSet presAssocID="{55EA8151-0B91-4084-BE9A-ED43567923F7}" presName="linear" presStyleCnt="0">
        <dgm:presLayoutVars>
          <dgm:animLvl val="lvl"/>
          <dgm:resizeHandles val="exact"/>
        </dgm:presLayoutVars>
      </dgm:prSet>
      <dgm:spPr/>
    </dgm:pt>
    <dgm:pt modelId="{B17AD726-BA22-4EFA-B5AF-B7B7880E8619}" type="pres">
      <dgm:prSet presAssocID="{E20534E9-555A-455C-94B3-04AE3EECF8FC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398F86DA-CE98-4932-8E30-0798CDB45116}" type="pres">
      <dgm:prSet presAssocID="{3AC26098-434C-496D-B7A9-0F5E65847DDF}" presName="spacer" presStyleCnt="0"/>
      <dgm:spPr/>
    </dgm:pt>
    <dgm:pt modelId="{675606AE-6F6E-4C6A-B6C7-590A7CC0E0C2}" type="pres">
      <dgm:prSet presAssocID="{043292BF-B276-4363-BFE6-BAD19EC0E20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DC8E381-9CDB-4380-A614-190F84EFC05A}" type="pres">
      <dgm:prSet presAssocID="{25BBB598-FAFE-46BF-B5FF-0CA8A4F821F0}" presName="spacer" presStyleCnt="0"/>
      <dgm:spPr/>
    </dgm:pt>
    <dgm:pt modelId="{FE6BBD0D-0B0F-41EF-830C-83136D28F4FB}" type="pres">
      <dgm:prSet presAssocID="{E7537554-BCD0-4694-A1C0-588FF8F61FE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ECD1B61B-DFAE-4CC1-8DBD-1E2A1DC46F55}" type="pres">
      <dgm:prSet presAssocID="{BA752E11-C6AD-4D65-898A-62269116ACD0}" presName="spacer" presStyleCnt="0"/>
      <dgm:spPr/>
    </dgm:pt>
    <dgm:pt modelId="{1D631E7A-5CA6-47E9-A65C-84200C774BD0}" type="pres">
      <dgm:prSet presAssocID="{02CDABF0-D600-45BF-B2DD-AAB2DF9D4575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650DDF18-64EE-4DF8-AA4D-70189CAE45ED}" type="pres">
      <dgm:prSet presAssocID="{DC65F9EA-A2AD-4372-9E27-57DD33CDD822}" presName="spacer" presStyleCnt="0"/>
      <dgm:spPr/>
    </dgm:pt>
    <dgm:pt modelId="{F623C298-5E1A-4606-B0EE-DB53CE5DD5E2}" type="pres">
      <dgm:prSet presAssocID="{027699B3-58B8-4DF2-8390-DD4816F50BB7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ED5D5CC2-F3B1-403B-8C7E-908D6F5EF13F}" type="pres">
      <dgm:prSet presAssocID="{306FEA7B-1621-45C1-BC32-D76F2AA83A08}" presName="spacer" presStyleCnt="0"/>
      <dgm:spPr/>
    </dgm:pt>
    <dgm:pt modelId="{3C6158EA-5050-44E6-BEE4-BA0AEBE94721}" type="pres">
      <dgm:prSet presAssocID="{7D5109D2-38ED-4D6D-990F-BED92BB0B0AB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14853912-F212-4148-ACBA-E86B672FF9EA}" srcId="{55EA8151-0B91-4084-BE9A-ED43567923F7}" destId="{043292BF-B276-4363-BFE6-BAD19EC0E208}" srcOrd="1" destOrd="0" parTransId="{2D529579-770A-4678-80A8-0FCFE69091DC}" sibTransId="{25BBB598-FAFE-46BF-B5FF-0CA8A4F821F0}"/>
    <dgm:cxn modelId="{FB915E14-F73C-4603-8518-F2A732C9C4BB}" srcId="{55EA8151-0B91-4084-BE9A-ED43567923F7}" destId="{7D5109D2-38ED-4D6D-990F-BED92BB0B0AB}" srcOrd="5" destOrd="0" parTransId="{679FAB03-138E-40D8-9D5D-E9711FFBF438}" sibTransId="{1674C844-BFB1-4570-B196-66307E2B28EC}"/>
    <dgm:cxn modelId="{353CB41F-1AC0-4379-AADE-3DF137FAFD08}" type="presOf" srcId="{7D5109D2-38ED-4D6D-990F-BED92BB0B0AB}" destId="{3C6158EA-5050-44E6-BEE4-BA0AEBE94721}" srcOrd="0" destOrd="0" presId="urn:microsoft.com/office/officeart/2005/8/layout/vList2"/>
    <dgm:cxn modelId="{C92F5432-6905-4E25-95CE-EDA3495AE6D1}" srcId="{55EA8151-0B91-4084-BE9A-ED43567923F7}" destId="{E20534E9-555A-455C-94B3-04AE3EECF8FC}" srcOrd="0" destOrd="0" parTransId="{5B936355-BE7E-4B2E-9A41-9E23D932202B}" sibTransId="{3AC26098-434C-496D-B7A9-0F5E65847DDF}"/>
    <dgm:cxn modelId="{FCC1763A-F01B-4ED6-B430-9DEA7E07E6DB}" srcId="{55EA8151-0B91-4084-BE9A-ED43567923F7}" destId="{E7537554-BCD0-4694-A1C0-588FF8F61FE4}" srcOrd="2" destOrd="0" parTransId="{372F94A1-8ED2-41E1-929D-2B14352AF57F}" sibTransId="{BA752E11-C6AD-4D65-898A-62269116ACD0}"/>
    <dgm:cxn modelId="{4A6F835E-318D-406D-82AC-9E3D5291778B}" type="presOf" srcId="{02CDABF0-D600-45BF-B2DD-AAB2DF9D4575}" destId="{1D631E7A-5CA6-47E9-A65C-84200C774BD0}" srcOrd="0" destOrd="0" presId="urn:microsoft.com/office/officeart/2005/8/layout/vList2"/>
    <dgm:cxn modelId="{5DCE387A-0970-4002-A5D1-9DA271F8B306}" srcId="{55EA8151-0B91-4084-BE9A-ED43567923F7}" destId="{027699B3-58B8-4DF2-8390-DD4816F50BB7}" srcOrd="4" destOrd="0" parTransId="{73A6CFA0-00FF-4453-8F16-26A129CCA2BB}" sibTransId="{306FEA7B-1621-45C1-BC32-D76F2AA83A08}"/>
    <dgm:cxn modelId="{17F0BE85-FE4D-4E13-AA47-5283992E07A1}" type="presOf" srcId="{043292BF-B276-4363-BFE6-BAD19EC0E208}" destId="{675606AE-6F6E-4C6A-B6C7-590A7CC0E0C2}" srcOrd="0" destOrd="0" presId="urn:microsoft.com/office/officeart/2005/8/layout/vList2"/>
    <dgm:cxn modelId="{52ACEFB2-F3A2-47B0-9381-B7465341C16C}" type="presOf" srcId="{027699B3-58B8-4DF2-8390-DD4816F50BB7}" destId="{F623C298-5E1A-4606-B0EE-DB53CE5DD5E2}" srcOrd="0" destOrd="0" presId="urn:microsoft.com/office/officeart/2005/8/layout/vList2"/>
    <dgm:cxn modelId="{937E7FCB-2030-4689-8F8C-931DDE1FCDFD}" type="presOf" srcId="{55EA8151-0B91-4084-BE9A-ED43567923F7}" destId="{9D169E7A-0021-4386-BEAF-B80C4F07D46A}" srcOrd="0" destOrd="0" presId="urn:microsoft.com/office/officeart/2005/8/layout/vList2"/>
    <dgm:cxn modelId="{3B5B42CD-981F-42DC-B254-408E2F1945D4}" srcId="{55EA8151-0B91-4084-BE9A-ED43567923F7}" destId="{02CDABF0-D600-45BF-B2DD-AAB2DF9D4575}" srcOrd="3" destOrd="0" parTransId="{AE77F749-B41F-4795-8D5A-39B3D4C6E3AF}" sibTransId="{DC65F9EA-A2AD-4372-9E27-57DD33CDD822}"/>
    <dgm:cxn modelId="{083E4CCF-DD72-40FC-BDD5-CB4D531FE734}" type="presOf" srcId="{E20534E9-555A-455C-94B3-04AE3EECF8FC}" destId="{B17AD726-BA22-4EFA-B5AF-B7B7880E8619}" srcOrd="0" destOrd="0" presId="urn:microsoft.com/office/officeart/2005/8/layout/vList2"/>
    <dgm:cxn modelId="{6D73EDE1-7D69-4CE5-98BA-057E7E2BFCFD}" type="presOf" srcId="{E7537554-BCD0-4694-A1C0-588FF8F61FE4}" destId="{FE6BBD0D-0B0F-41EF-830C-83136D28F4FB}" srcOrd="0" destOrd="0" presId="urn:microsoft.com/office/officeart/2005/8/layout/vList2"/>
    <dgm:cxn modelId="{391D4534-2B05-457D-8052-A3B891CEE6C6}" type="presParOf" srcId="{9D169E7A-0021-4386-BEAF-B80C4F07D46A}" destId="{B17AD726-BA22-4EFA-B5AF-B7B7880E8619}" srcOrd="0" destOrd="0" presId="urn:microsoft.com/office/officeart/2005/8/layout/vList2"/>
    <dgm:cxn modelId="{F6186F5D-F5E6-4DB7-BA20-6EEE6C881BAF}" type="presParOf" srcId="{9D169E7A-0021-4386-BEAF-B80C4F07D46A}" destId="{398F86DA-CE98-4932-8E30-0798CDB45116}" srcOrd="1" destOrd="0" presId="urn:microsoft.com/office/officeart/2005/8/layout/vList2"/>
    <dgm:cxn modelId="{66101287-EE32-460E-A185-9648D6F02F3C}" type="presParOf" srcId="{9D169E7A-0021-4386-BEAF-B80C4F07D46A}" destId="{675606AE-6F6E-4C6A-B6C7-590A7CC0E0C2}" srcOrd="2" destOrd="0" presId="urn:microsoft.com/office/officeart/2005/8/layout/vList2"/>
    <dgm:cxn modelId="{FA911515-46E9-4A7E-8E66-898EAEB473BF}" type="presParOf" srcId="{9D169E7A-0021-4386-BEAF-B80C4F07D46A}" destId="{6DC8E381-9CDB-4380-A614-190F84EFC05A}" srcOrd="3" destOrd="0" presId="urn:microsoft.com/office/officeart/2005/8/layout/vList2"/>
    <dgm:cxn modelId="{C8800E56-65A0-4B0E-9BDD-D5AAB901AE48}" type="presParOf" srcId="{9D169E7A-0021-4386-BEAF-B80C4F07D46A}" destId="{FE6BBD0D-0B0F-41EF-830C-83136D28F4FB}" srcOrd="4" destOrd="0" presId="urn:microsoft.com/office/officeart/2005/8/layout/vList2"/>
    <dgm:cxn modelId="{238C56FA-F1FD-405B-8746-C6CAE6CB6AD2}" type="presParOf" srcId="{9D169E7A-0021-4386-BEAF-B80C4F07D46A}" destId="{ECD1B61B-DFAE-4CC1-8DBD-1E2A1DC46F55}" srcOrd="5" destOrd="0" presId="urn:microsoft.com/office/officeart/2005/8/layout/vList2"/>
    <dgm:cxn modelId="{229F0CD2-CA51-4B14-8D54-B7194FF21234}" type="presParOf" srcId="{9D169E7A-0021-4386-BEAF-B80C4F07D46A}" destId="{1D631E7A-5CA6-47E9-A65C-84200C774BD0}" srcOrd="6" destOrd="0" presId="urn:microsoft.com/office/officeart/2005/8/layout/vList2"/>
    <dgm:cxn modelId="{CE5B043B-E565-4DD9-9C8A-525D3C0E0F98}" type="presParOf" srcId="{9D169E7A-0021-4386-BEAF-B80C4F07D46A}" destId="{650DDF18-64EE-4DF8-AA4D-70189CAE45ED}" srcOrd="7" destOrd="0" presId="urn:microsoft.com/office/officeart/2005/8/layout/vList2"/>
    <dgm:cxn modelId="{06F74FD3-7725-4E8C-B8C8-4EEDEEF46234}" type="presParOf" srcId="{9D169E7A-0021-4386-BEAF-B80C4F07D46A}" destId="{F623C298-5E1A-4606-B0EE-DB53CE5DD5E2}" srcOrd="8" destOrd="0" presId="urn:microsoft.com/office/officeart/2005/8/layout/vList2"/>
    <dgm:cxn modelId="{ED94A5DA-B36D-4C30-97DB-91877FC356D1}" type="presParOf" srcId="{9D169E7A-0021-4386-BEAF-B80C4F07D46A}" destId="{ED5D5CC2-F3B1-403B-8C7E-908D6F5EF13F}" srcOrd="9" destOrd="0" presId="urn:microsoft.com/office/officeart/2005/8/layout/vList2"/>
    <dgm:cxn modelId="{2B153208-6638-4711-8F41-651109BB0FBA}" type="presParOf" srcId="{9D169E7A-0021-4386-BEAF-B80C4F07D46A}" destId="{3C6158EA-5050-44E6-BEE4-BA0AEBE9472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4CCB0A-AAA6-445B-A69D-AA4C6EFF4AC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CB1218-BA41-40E1-9156-038CE26454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Readiness</a:t>
          </a:r>
        </a:p>
      </dgm:t>
    </dgm:pt>
    <dgm:pt modelId="{CC801219-0F66-4D58-AF75-9DD116D244D8}" type="parTrans" cxnId="{49BA3AEB-9CD4-47F2-A042-A77EE6867B9F}">
      <dgm:prSet/>
      <dgm:spPr/>
      <dgm:t>
        <a:bodyPr/>
        <a:lstStyle/>
        <a:p>
          <a:endParaRPr lang="en-US"/>
        </a:p>
      </dgm:t>
    </dgm:pt>
    <dgm:pt modelId="{890603F8-20C3-4DCC-9461-627AD256D26E}" type="sibTrans" cxnId="{49BA3AEB-9CD4-47F2-A042-A77EE6867B9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ED143DF-8D65-4B86-89A3-D77F696D783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Focussed Questions</a:t>
          </a:r>
        </a:p>
      </dgm:t>
    </dgm:pt>
    <dgm:pt modelId="{31CE70A0-2522-4478-95F1-C52EEE068BDF}" type="parTrans" cxnId="{F32378C6-A524-4DB7-9946-CCA0464AF321}">
      <dgm:prSet/>
      <dgm:spPr/>
      <dgm:t>
        <a:bodyPr/>
        <a:lstStyle/>
        <a:p>
          <a:endParaRPr lang="en-US"/>
        </a:p>
      </dgm:t>
    </dgm:pt>
    <dgm:pt modelId="{A2FEBE8B-8FEF-4916-9B88-749552A08434}" type="sibTrans" cxnId="{F32378C6-A524-4DB7-9946-CCA0464AF32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450629D-C91D-4D3E-A84E-29CEF5883F4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Key Contact</a:t>
          </a:r>
        </a:p>
      </dgm:t>
    </dgm:pt>
    <dgm:pt modelId="{B70D8B16-464F-476B-98DE-E8ABF85BCE4A}" type="parTrans" cxnId="{F45BC53A-E933-4F5A-BCF0-6C01637FEE43}">
      <dgm:prSet/>
      <dgm:spPr/>
      <dgm:t>
        <a:bodyPr/>
        <a:lstStyle/>
        <a:p>
          <a:endParaRPr lang="en-US"/>
        </a:p>
      </dgm:t>
    </dgm:pt>
    <dgm:pt modelId="{7020AD3B-AB49-4A14-BB6D-CEAD50303F50}" type="sibTrans" cxnId="{F45BC53A-E933-4F5A-BCF0-6C01637FEE43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92B3D58-1FC7-49C4-ABB1-CF1C0C2FD72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Confidentiality</a:t>
          </a:r>
        </a:p>
      </dgm:t>
    </dgm:pt>
    <dgm:pt modelId="{E6E2587F-65B3-44BA-A7B3-6507E4FED62A}" type="parTrans" cxnId="{70BA65DA-C8CF-4767-9081-07896BC571E1}">
      <dgm:prSet/>
      <dgm:spPr/>
      <dgm:t>
        <a:bodyPr/>
        <a:lstStyle/>
        <a:p>
          <a:endParaRPr lang="en-US"/>
        </a:p>
      </dgm:t>
    </dgm:pt>
    <dgm:pt modelId="{DE08EA47-F7A0-46A4-BBDB-05413D99D8D9}" type="sibTrans" cxnId="{70BA65DA-C8CF-4767-9081-07896BC571E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8EC0036-D140-4C02-AF81-95DD9BCE72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Reimbursement</a:t>
          </a:r>
        </a:p>
      </dgm:t>
    </dgm:pt>
    <dgm:pt modelId="{68AAA43F-AF99-4FF1-AFFD-D701D29CEC9E}" type="parTrans" cxnId="{C256A70D-D5A8-462A-9A42-9C0E198D3347}">
      <dgm:prSet/>
      <dgm:spPr/>
      <dgm:t>
        <a:bodyPr/>
        <a:lstStyle/>
        <a:p>
          <a:endParaRPr lang="en-US"/>
        </a:p>
      </dgm:t>
    </dgm:pt>
    <dgm:pt modelId="{37B87933-1458-4B67-BA54-05A3BA63E2C5}" type="sibTrans" cxnId="{C256A70D-D5A8-462A-9A42-9C0E198D334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145BE1A-2182-4C3E-813A-22D78DD14A3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What patient experience data already exists?</a:t>
          </a:r>
        </a:p>
      </dgm:t>
    </dgm:pt>
    <dgm:pt modelId="{F838DBF8-D14A-40DC-AE85-C6F9B30F2493}" type="parTrans" cxnId="{9C871A7C-768C-4981-BF7C-2CAE5B51A7DC}">
      <dgm:prSet/>
      <dgm:spPr/>
      <dgm:t>
        <a:bodyPr/>
        <a:lstStyle/>
        <a:p>
          <a:endParaRPr lang="en-US"/>
        </a:p>
      </dgm:t>
    </dgm:pt>
    <dgm:pt modelId="{F6D523EB-0176-4CEB-AF79-DF2198895E05}" type="sibTrans" cxnId="{9C871A7C-768C-4981-BF7C-2CAE5B51A7DC}">
      <dgm:prSet/>
      <dgm:spPr/>
      <dgm:t>
        <a:bodyPr/>
        <a:lstStyle/>
        <a:p>
          <a:endParaRPr lang="en-US"/>
        </a:p>
      </dgm:t>
    </dgm:pt>
    <dgm:pt modelId="{E1996280-EA83-465C-8B6E-7D910333ED4E}" type="pres">
      <dgm:prSet presAssocID="{674CCB0A-AAA6-445B-A69D-AA4C6EFF4AC6}" presName="root" presStyleCnt="0">
        <dgm:presLayoutVars>
          <dgm:dir/>
          <dgm:resizeHandles val="exact"/>
        </dgm:presLayoutVars>
      </dgm:prSet>
      <dgm:spPr/>
    </dgm:pt>
    <dgm:pt modelId="{355BE2B7-7B36-43EC-86C0-6D36F54EA932}" type="pres">
      <dgm:prSet presAssocID="{674CCB0A-AAA6-445B-A69D-AA4C6EFF4AC6}" presName="container" presStyleCnt="0">
        <dgm:presLayoutVars>
          <dgm:dir/>
          <dgm:resizeHandles val="exact"/>
        </dgm:presLayoutVars>
      </dgm:prSet>
      <dgm:spPr/>
    </dgm:pt>
    <dgm:pt modelId="{E7D7355B-E5F7-4286-9454-EF4DD87A8990}" type="pres">
      <dgm:prSet presAssocID="{BBCB1218-BA41-40E1-9156-038CE2645484}" presName="compNode" presStyleCnt="0"/>
      <dgm:spPr/>
    </dgm:pt>
    <dgm:pt modelId="{109BF3FD-952E-411F-A4F1-32C2B2AE8070}" type="pres">
      <dgm:prSet presAssocID="{BBCB1218-BA41-40E1-9156-038CE2645484}" presName="iconBgRect" presStyleLbl="bgShp" presStyleIdx="0" presStyleCnt="6"/>
      <dgm:spPr/>
    </dgm:pt>
    <dgm:pt modelId="{2089FFD6-CFCF-4641-9CAE-E5A42B321C37}" type="pres">
      <dgm:prSet presAssocID="{BBCB1218-BA41-40E1-9156-038CE2645484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6A3E2D0B-FB22-41B4-8F5A-C72BCECA65D2}" type="pres">
      <dgm:prSet presAssocID="{BBCB1218-BA41-40E1-9156-038CE2645484}" presName="spaceRect" presStyleCnt="0"/>
      <dgm:spPr/>
    </dgm:pt>
    <dgm:pt modelId="{6EFB731D-DDFE-42FA-9997-942CA6C7BC33}" type="pres">
      <dgm:prSet presAssocID="{BBCB1218-BA41-40E1-9156-038CE2645484}" presName="textRect" presStyleLbl="revTx" presStyleIdx="0" presStyleCnt="6">
        <dgm:presLayoutVars>
          <dgm:chMax val="1"/>
          <dgm:chPref val="1"/>
        </dgm:presLayoutVars>
      </dgm:prSet>
      <dgm:spPr/>
    </dgm:pt>
    <dgm:pt modelId="{E1F4C144-613B-40B8-8D71-BCA044F52DAE}" type="pres">
      <dgm:prSet presAssocID="{890603F8-20C3-4DCC-9461-627AD256D26E}" presName="sibTrans" presStyleLbl="sibTrans2D1" presStyleIdx="0" presStyleCnt="0"/>
      <dgm:spPr/>
    </dgm:pt>
    <dgm:pt modelId="{B597F5C6-E59A-4026-A775-D05006197F72}" type="pres">
      <dgm:prSet presAssocID="{4ED143DF-8D65-4B86-89A3-D77F696D783A}" presName="compNode" presStyleCnt="0"/>
      <dgm:spPr/>
    </dgm:pt>
    <dgm:pt modelId="{B6200EAD-D8D4-42C6-9399-1AA5FF7ABB1F}" type="pres">
      <dgm:prSet presAssocID="{4ED143DF-8D65-4B86-89A3-D77F696D783A}" presName="iconBgRect" presStyleLbl="bgShp" presStyleIdx="1" presStyleCnt="6"/>
      <dgm:spPr/>
    </dgm:pt>
    <dgm:pt modelId="{62FB0718-427E-4436-ADB6-C938BBCA5FD2}" type="pres">
      <dgm:prSet presAssocID="{4ED143DF-8D65-4B86-89A3-D77F696D783A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5D851343-9932-4DC0-88CD-789F7776B758}" type="pres">
      <dgm:prSet presAssocID="{4ED143DF-8D65-4B86-89A3-D77F696D783A}" presName="spaceRect" presStyleCnt="0"/>
      <dgm:spPr/>
    </dgm:pt>
    <dgm:pt modelId="{AB4681BF-8D36-4E10-B21A-E21D80C0AE8B}" type="pres">
      <dgm:prSet presAssocID="{4ED143DF-8D65-4B86-89A3-D77F696D783A}" presName="textRect" presStyleLbl="revTx" presStyleIdx="1" presStyleCnt="6">
        <dgm:presLayoutVars>
          <dgm:chMax val="1"/>
          <dgm:chPref val="1"/>
        </dgm:presLayoutVars>
      </dgm:prSet>
      <dgm:spPr/>
    </dgm:pt>
    <dgm:pt modelId="{3DCCC18C-2EAC-4878-813A-4C29804BE3B9}" type="pres">
      <dgm:prSet presAssocID="{A2FEBE8B-8FEF-4916-9B88-749552A08434}" presName="sibTrans" presStyleLbl="sibTrans2D1" presStyleIdx="0" presStyleCnt="0"/>
      <dgm:spPr/>
    </dgm:pt>
    <dgm:pt modelId="{B64CC21C-0032-4EBA-9383-F6DA3A58E29F}" type="pres">
      <dgm:prSet presAssocID="{4450629D-C91D-4D3E-A84E-29CEF5883F47}" presName="compNode" presStyleCnt="0"/>
      <dgm:spPr/>
    </dgm:pt>
    <dgm:pt modelId="{1BD70CCE-C03E-4C23-B021-4658FED021C3}" type="pres">
      <dgm:prSet presAssocID="{4450629D-C91D-4D3E-A84E-29CEF5883F47}" presName="iconBgRect" presStyleLbl="bgShp" presStyleIdx="2" presStyleCnt="6"/>
      <dgm:spPr/>
    </dgm:pt>
    <dgm:pt modelId="{410250DD-3803-4B4D-A0CE-3F33C48520C9}" type="pres">
      <dgm:prSet presAssocID="{4450629D-C91D-4D3E-A84E-29CEF5883F47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ceiver"/>
        </a:ext>
      </dgm:extLst>
    </dgm:pt>
    <dgm:pt modelId="{812AD25D-610D-441F-83C2-587DD980CAF4}" type="pres">
      <dgm:prSet presAssocID="{4450629D-C91D-4D3E-A84E-29CEF5883F47}" presName="spaceRect" presStyleCnt="0"/>
      <dgm:spPr/>
    </dgm:pt>
    <dgm:pt modelId="{21792602-4187-4521-8153-BA86DC692411}" type="pres">
      <dgm:prSet presAssocID="{4450629D-C91D-4D3E-A84E-29CEF5883F47}" presName="textRect" presStyleLbl="revTx" presStyleIdx="2" presStyleCnt="6">
        <dgm:presLayoutVars>
          <dgm:chMax val="1"/>
          <dgm:chPref val="1"/>
        </dgm:presLayoutVars>
      </dgm:prSet>
      <dgm:spPr/>
    </dgm:pt>
    <dgm:pt modelId="{EED209C3-EB60-4992-B7BB-6255F3F0DDAD}" type="pres">
      <dgm:prSet presAssocID="{7020AD3B-AB49-4A14-BB6D-CEAD50303F50}" presName="sibTrans" presStyleLbl="sibTrans2D1" presStyleIdx="0" presStyleCnt="0"/>
      <dgm:spPr/>
    </dgm:pt>
    <dgm:pt modelId="{16E90E3D-A39A-461D-849C-EDAA82D7E978}" type="pres">
      <dgm:prSet presAssocID="{592B3D58-1FC7-49C4-ABB1-CF1C0C2FD720}" presName="compNode" presStyleCnt="0"/>
      <dgm:spPr/>
    </dgm:pt>
    <dgm:pt modelId="{5022765F-66F6-4D2C-926B-945ED7E7B2EC}" type="pres">
      <dgm:prSet presAssocID="{592B3D58-1FC7-49C4-ABB1-CF1C0C2FD720}" presName="iconBgRect" presStyleLbl="bgShp" presStyleIdx="3" presStyleCnt="6"/>
      <dgm:spPr/>
    </dgm:pt>
    <dgm:pt modelId="{755079E0-101D-457D-84AB-948ACE44749C}" type="pres">
      <dgm:prSet presAssocID="{592B3D58-1FC7-49C4-ABB1-CF1C0C2FD720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D184BE35-9BE0-43A2-8B3F-818A7E448FB8}" type="pres">
      <dgm:prSet presAssocID="{592B3D58-1FC7-49C4-ABB1-CF1C0C2FD720}" presName="spaceRect" presStyleCnt="0"/>
      <dgm:spPr/>
    </dgm:pt>
    <dgm:pt modelId="{4AE45B96-C0FD-4F55-BCC5-36EE8BF094A9}" type="pres">
      <dgm:prSet presAssocID="{592B3D58-1FC7-49C4-ABB1-CF1C0C2FD720}" presName="textRect" presStyleLbl="revTx" presStyleIdx="3" presStyleCnt="6">
        <dgm:presLayoutVars>
          <dgm:chMax val="1"/>
          <dgm:chPref val="1"/>
        </dgm:presLayoutVars>
      </dgm:prSet>
      <dgm:spPr/>
    </dgm:pt>
    <dgm:pt modelId="{C0606506-79D2-4A77-B172-7195F5FEC109}" type="pres">
      <dgm:prSet presAssocID="{DE08EA47-F7A0-46A4-BBDB-05413D99D8D9}" presName="sibTrans" presStyleLbl="sibTrans2D1" presStyleIdx="0" presStyleCnt="0"/>
      <dgm:spPr/>
    </dgm:pt>
    <dgm:pt modelId="{DDBBE272-3AA6-4761-B7F2-47FBE5BCC1F9}" type="pres">
      <dgm:prSet presAssocID="{B8EC0036-D140-4C02-AF81-95DD9BCE7299}" presName="compNode" presStyleCnt="0"/>
      <dgm:spPr/>
    </dgm:pt>
    <dgm:pt modelId="{A70E60DB-EB84-41E8-A0C0-06AF7F04C6DE}" type="pres">
      <dgm:prSet presAssocID="{B8EC0036-D140-4C02-AF81-95DD9BCE7299}" presName="iconBgRect" presStyleLbl="bgShp" presStyleIdx="4" presStyleCnt="6"/>
      <dgm:spPr/>
    </dgm:pt>
    <dgm:pt modelId="{A61FFA54-49D8-47B3-B5A9-EC36F3737E88}" type="pres">
      <dgm:prSet presAssocID="{B8EC0036-D140-4C02-AF81-95DD9BCE7299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B73573C5-7CAE-4457-9DDF-A156B28378CB}" type="pres">
      <dgm:prSet presAssocID="{B8EC0036-D140-4C02-AF81-95DD9BCE7299}" presName="spaceRect" presStyleCnt="0"/>
      <dgm:spPr/>
    </dgm:pt>
    <dgm:pt modelId="{CF9BBA0A-FD72-4F1E-A7C1-A5E42320D5E3}" type="pres">
      <dgm:prSet presAssocID="{B8EC0036-D140-4C02-AF81-95DD9BCE7299}" presName="textRect" presStyleLbl="revTx" presStyleIdx="4" presStyleCnt="6">
        <dgm:presLayoutVars>
          <dgm:chMax val="1"/>
          <dgm:chPref val="1"/>
        </dgm:presLayoutVars>
      </dgm:prSet>
      <dgm:spPr/>
    </dgm:pt>
    <dgm:pt modelId="{F93C6051-E35E-4D4E-BFF6-CAC5C795A74D}" type="pres">
      <dgm:prSet presAssocID="{37B87933-1458-4B67-BA54-05A3BA63E2C5}" presName="sibTrans" presStyleLbl="sibTrans2D1" presStyleIdx="0" presStyleCnt="0"/>
      <dgm:spPr/>
    </dgm:pt>
    <dgm:pt modelId="{D849A026-E79C-485C-AE9B-A32067AD98B0}" type="pres">
      <dgm:prSet presAssocID="{8145BE1A-2182-4C3E-813A-22D78DD14A36}" presName="compNode" presStyleCnt="0"/>
      <dgm:spPr/>
    </dgm:pt>
    <dgm:pt modelId="{D5891DB8-61E4-4D03-821F-B3630C79CE86}" type="pres">
      <dgm:prSet presAssocID="{8145BE1A-2182-4C3E-813A-22D78DD14A36}" presName="iconBgRect" presStyleLbl="bgShp" presStyleIdx="5" presStyleCnt="6"/>
      <dgm:spPr/>
    </dgm:pt>
    <dgm:pt modelId="{1334D490-0799-431E-9025-536EC55E846E}" type="pres">
      <dgm:prSet presAssocID="{8145BE1A-2182-4C3E-813A-22D78DD14A36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65E421A7-8169-461E-8F90-663C8C5EAFE2}" type="pres">
      <dgm:prSet presAssocID="{8145BE1A-2182-4C3E-813A-22D78DD14A36}" presName="spaceRect" presStyleCnt="0"/>
      <dgm:spPr/>
    </dgm:pt>
    <dgm:pt modelId="{C2089F8E-5F2E-4C08-88DB-23BEAE7AABA1}" type="pres">
      <dgm:prSet presAssocID="{8145BE1A-2182-4C3E-813A-22D78DD14A36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A9343703-06FC-43F8-B7B8-C7EE09C8DB0A}" type="presOf" srcId="{37B87933-1458-4B67-BA54-05A3BA63E2C5}" destId="{F93C6051-E35E-4D4E-BFF6-CAC5C795A74D}" srcOrd="0" destOrd="0" presId="urn:microsoft.com/office/officeart/2018/2/layout/IconCircleList"/>
    <dgm:cxn modelId="{4195B703-1FEF-4528-851A-782691E5CF4A}" type="presOf" srcId="{890603F8-20C3-4DCC-9461-627AD256D26E}" destId="{E1F4C144-613B-40B8-8D71-BCA044F52DAE}" srcOrd="0" destOrd="0" presId="urn:microsoft.com/office/officeart/2018/2/layout/IconCircleList"/>
    <dgm:cxn modelId="{C256A70D-D5A8-462A-9A42-9C0E198D3347}" srcId="{674CCB0A-AAA6-445B-A69D-AA4C6EFF4AC6}" destId="{B8EC0036-D140-4C02-AF81-95DD9BCE7299}" srcOrd="4" destOrd="0" parTransId="{68AAA43F-AF99-4FF1-AFFD-D701D29CEC9E}" sibTransId="{37B87933-1458-4B67-BA54-05A3BA63E2C5}"/>
    <dgm:cxn modelId="{B0FC9730-F69D-4585-B0DF-01D1DD71B481}" type="presOf" srcId="{B8EC0036-D140-4C02-AF81-95DD9BCE7299}" destId="{CF9BBA0A-FD72-4F1E-A7C1-A5E42320D5E3}" srcOrd="0" destOrd="0" presId="urn:microsoft.com/office/officeart/2018/2/layout/IconCircleList"/>
    <dgm:cxn modelId="{97B29830-8461-4882-9228-0CFA0B603353}" type="presOf" srcId="{A2FEBE8B-8FEF-4916-9B88-749552A08434}" destId="{3DCCC18C-2EAC-4878-813A-4C29804BE3B9}" srcOrd="0" destOrd="0" presId="urn:microsoft.com/office/officeart/2018/2/layout/IconCircleList"/>
    <dgm:cxn modelId="{F45BC53A-E933-4F5A-BCF0-6C01637FEE43}" srcId="{674CCB0A-AAA6-445B-A69D-AA4C6EFF4AC6}" destId="{4450629D-C91D-4D3E-A84E-29CEF5883F47}" srcOrd="2" destOrd="0" parTransId="{B70D8B16-464F-476B-98DE-E8ABF85BCE4A}" sibTransId="{7020AD3B-AB49-4A14-BB6D-CEAD50303F50}"/>
    <dgm:cxn modelId="{51AEEC5E-BEF9-4259-8AAA-EAB1D9A6FC23}" type="presOf" srcId="{BBCB1218-BA41-40E1-9156-038CE2645484}" destId="{6EFB731D-DDFE-42FA-9997-942CA6C7BC33}" srcOrd="0" destOrd="0" presId="urn:microsoft.com/office/officeart/2018/2/layout/IconCircleList"/>
    <dgm:cxn modelId="{B2AF195F-5508-4FFC-9082-9F523DE301CC}" type="presOf" srcId="{7020AD3B-AB49-4A14-BB6D-CEAD50303F50}" destId="{EED209C3-EB60-4992-B7BB-6255F3F0DDAD}" srcOrd="0" destOrd="0" presId="urn:microsoft.com/office/officeart/2018/2/layout/IconCircleList"/>
    <dgm:cxn modelId="{F62A9B6B-DD16-4F04-A412-004A6D9E4C53}" type="presOf" srcId="{674CCB0A-AAA6-445B-A69D-AA4C6EFF4AC6}" destId="{E1996280-EA83-465C-8B6E-7D910333ED4E}" srcOrd="0" destOrd="0" presId="urn:microsoft.com/office/officeart/2018/2/layout/IconCircleList"/>
    <dgm:cxn modelId="{1C849C6B-E093-45FC-94CE-97A8C4C78B6B}" type="presOf" srcId="{DE08EA47-F7A0-46A4-BBDB-05413D99D8D9}" destId="{C0606506-79D2-4A77-B172-7195F5FEC109}" srcOrd="0" destOrd="0" presId="urn:microsoft.com/office/officeart/2018/2/layout/IconCircleList"/>
    <dgm:cxn modelId="{9C871A7C-768C-4981-BF7C-2CAE5B51A7DC}" srcId="{674CCB0A-AAA6-445B-A69D-AA4C6EFF4AC6}" destId="{8145BE1A-2182-4C3E-813A-22D78DD14A36}" srcOrd="5" destOrd="0" parTransId="{F838DBF8-D14A-40DC-AE85-C6F9B30F2493}" sibTransId="{F6D523EB-0176-4CEB-AF79-DF2198895E05}"/>
    <dgm:cxn modelId="{3EA5F78E-E0B8-4CBF-9A1E-26CB091C0DCE}" type="presOf" srcId="{4ED143DF-8D65-4B86-89A3-D77F696D783A}" destId="{AB4681BF-8D36-4E10-B21A-E21D80C0AE8B}" srcOrd="0" destOrd="0" presId="urn:microsoft.com/office/officeart/2018/2/layout/IconCircleList"/>
    <dgm:cxn modelId="{23F8CF90-2718-4CFF-BF02-430400D0299D}" type="presOf" srcId="{4450629D-C91D-4D3E-A84E-29CEF5883F47}" destId="{21792602-4187-4521-8153-BA86DC692411}" srcOrd="0" destOrd="0" presId="urn:microsoft.com/office/officeart/2018/2/layout/IconCircleList"/>
    <dgm:cxn modelId="{A6A2D2A8-1F51-4BCA-8A2B-802BFC7EFBBA}" type="presOf" srcId="{8145BE1A-2182-4C3E-813A-22D78DD14A36}" destId="{C2089F8E-5F2E-4C08-88DB-23BEAE7AABA1}" srcOrd="0" destOrd="0" presId="urn:microsoft.com/office/officeart/2018/2/layout/IconCircleList"/>
    <dgm:cxn modelId="{F32378C6-A524-4DB7-9946-CCA0464AF321}" srcId="{674CCB0A-AAA6-445B-A69D-AA4C6EFF4AC6}" destId="{4ED143DF-8D65-4B86-89A3-D77F696D783A}" srcOrd="1" destOrd="0" parTransId="{31CE70A0-2522-4478-95F1-C52EEE068BDF}" sibTransId="{A2FEBE8B-8FEF-4916-9B88-749552A08434}"/>
    <dgm:cxn modelId="{F1B5F9C7-812D-4F9F-8402-2F2793D229BB}" type="presOf" srcId="{592B3D58-1FC7-49C4-ABB1-CF1C0C2FD720}" destId="{4AE45B96-C0FD-4F55-BCC5-36EE8BF094A9}" srcOrd="0" destOrd="0" presId="urn:microsoft.com/office/officeart/2018/2/layout/IconCircleList"/>
    <dgm:cxn modelId="{70BA65DA-C8CF-4767-9081-07896BC571E1}" srcId="{674CCB0A-AAA6-445B-A69D-AA4C6EFF4AC6}" destId="{592B3D58-1FC7-49C4-ABB1-CF1C0C2FD720}" srcOrd="3" destOrd="0" parTransId="{E6E2587F-65B3-44BA-A7B3-6507E4FED62A}" sibTransId="{DE08EA47-F7A0-46A4-BBDB-05413D99D8D9}"/>
    <dgm:cxn modelId="{49BA3AEB-9CD4-47F2-A042-A77EE6867B9F}" srcId="{674CCB0A-AAA6-445B-A69D-AA4C6EFF4AC6}" destId="{BBCB1218-BA41-40E1-9156-038CE2645484}" srcOrd="0" destOrd="0" parTransId="{CC801219-0F66-4D58-AF75-9DD116D244D8}" sibTransId="{890603F8-20C3-4DCC-9461-627AD256D26E}"/>
    <dgm:cxn modelId="{CE13A3C7-190D-4A0C-8E55-4470608F4C42}" type="presParOf" srcId="{E1996280-EA83-465C-8B6E-7D910333ED4E}" destId="{355BE2B7-7B36-43EC-86C0-6D36F54EA932}" srcOrd="0" destOrd="0" presId="urn:microsoft.com/office/officeart/2018/2/layout/IconCircleList"/>
    <dgm:cxn modelId="{82460259-BDDC-4417-80C3-06BD318C081B}" type="presParOf" srcId="{355BE2B7-7B36-43EC-86C0-6D36F54EA932}" destId="{E7D7355B-E5F7-4286-9454-EF4DD87A8990}" srcOrd="0" destOrd="0" presId="urn:microsoft.com/office/officeart/2018/2/layout/IconCircleList"/>
    <dgm:cxn modelId="{F7336506-8AA7-4F32-A14A-D061C3D3AADA}" type="presParOf" srcId="{E7D7355B-E5F7-4286-9454-EF4DD87A8990}" destId="{109BF3FD-952E-411F-A4F1-32C2B2AE8070}" srcOrd="0" destOrd="0" presId="urn:microsoft.com/office/officeart/2018/2/layout/IconCircleList"/>
    <dgm:cxn modelId="{0C1A5F52-E088-4E98-AF54-F7AE573B4330}" type="presParOf" srcId="{E7D7355B-E5F7-4286-9454-EF4DD87A8990}" destId="{2089FFD6-CFCF-4641-9CAE-E5A42B321C37}" srcOrd="1" destOrd="0" presId="urn:microsoft.com/office/officeart/2018/2/layout/IconCircleList"/>
    <dgm:cxn modelId="{D4E879BC-3B49-4A5E-ABF5-3B083F686D12}" type="presParOf" srcId="{E7D7355B-E5F7-4286-9454-EF4DD87A8990}" destId="{6A3E2D0B-FB22-41B4-8F5A-C72BCECA65D2}" srcOrd="2" destOrd="0" presId="urn:microsoft.com/office/officeart/2018/2/layout/IconCircleList"/>
    <dgm:cxn modelId="{6F4823FD-6099-49B1-88BF-EB14A247C7A3}" type="presParOf" srcId="{E7D7355B-E5F7-4286-9454-EF4DD87A8990}" destId="{6EFB731D-DDFE-42FA-9997-942CA6C7BC33}" srcOrd="3" destOrd="0" presId="urn:microsoft.com/office/officeart/2018/2/layout/IconCircleList"/>
    <dgm:cxn modelId="{74CCFDFE-47D4-46D1-A106-7DA8E88A6749}" type="presParOf" srcId="{355BE2B7-7B36-43EC-86C0-6D36F54EA932}" destId="{E1F4C144-613B-40B8-8D71-BCA044F52DAE}" srcOrd="1" destOrd="0" presId="urn:microsoft.com/office/officeart/2018/2/layout/IconCircleList"/>
    <dgm:cxn modelId="{6FA153C1-1DE5-47B7-9176-1A3A95251257}" type="presParOf" srcId="{355BE2B7-7B36-43EC-86C0-6D36F54EA932}" destId="{B597F5C6-E59A-4026-A775-D05006197F72}" srcOrd="2" destOrd="0" presId="urn:microsoft.com/office/officeart/2018/2/layout/IconCircleList"/>
    <dgm:cxn modelId="{6320FD4A-B87C-450F-A935-DBF32BBEF572}" type="presParOf" srcId="{B597F5C6-E59A-4026-A775-D05006197F72}" destId="{B6200EAD-D8D4-42C6-9399-1AA5FF7ABB1F}" srcOrd="0" destOrd="0" presId="urn:microsoft.com/office/officeart/2018/2/layout/IconCircleList"/>
    <dgm:cxn modelId="{73F8CBBE-7EE5-43FA-A78B-CE8D10281675}" type="presParOf" srcId="{B597F5C6-E59A-4026-A775-D05006197F72}" destId="{62FB0718-427E-4436-ADB6-C938BBCA5FD2}" srcOrd="1" destOrd="0" presId="urn:microsoft.com/office/officeart/2018/2/layout/IconCircleList"/>
    <dgm:cxn modelId="{BBC5BB60-2094-4066-9CE2-EFA239D99B13}" type="presParOf" srcId="{B597F5C6-E59A-4026-A775-D05006197F72}" destId="{5D851343-9932-4DC0-88CD-789F7776B758}" srcOrd="2" destOrd="0" presId="urn:microsoft.com/office/officeart/2018/2/layout/IconCircleList"/>
    <dgm:cxn modelId="{01197D13-B104-45B6-9079-D094C5A1FA43}" type="presParOf" srcId="{B597F5C6-E59A-4026-A775-D05006197F72}" destId="{AB4681BF-8D36-4E10-B21A-E21D80C0AE8B}" srcOrd="3" destOrd="0" presId="urn:microsoft.com/office/officeart/2018/2/layout/IconCircleList"/>
    <dgm:cxn modelId="{DDC576E0-7055-4EC6-AC42-FA8E3B044AA2}" type="presParOf" srcId="{355BE2B7-7B36-43EC-86C0-6D36F54EA932}" destId="{3DCCC18C-2EAC-4878-813A-4C29804BE3B9}" srcOrd="3" destOrd="0" presId="urn:microsoft.com/office/officeart/2018/2/layout/IconCircleList"/>
    <dgm:cxn modelId="{80BE1FD8-C64C-4B09-ADBB-CAB4B9EBDA73}" type="presParOf" srcId="{355BE2B7-7B36-43EC-86C0-6D36F54EA932}" destId="{B64CC21C-0032-4EBA-9383-F6DA3A58E29F}" srcOrd="4" destOrd="0" presId="urn:microsoft.com/office/officeart/2018/2/layout/IconCircleList"/>
    <dgm:cxn modelId="{61EEB033-7A27-4C85-805D-533FFD6A2F56}" type="presParOf" srcId="{B64CC21C-0032-4EBA-9383-F6DA3A58E29F}" destId="{1BD70CCE-C03E-4C23-B021-4658FED021C3}" srcOrd="0" destOrd="0" presId="urn:microsoft.com/office/officeart/2018/2/layout/IconCircleList"/>
    <dgm:cxn modelId="{05F0F22A-2308-45F4-A5B2-FE3E264D8118}" type="presParOf" srcId="{B64CC21C-0032-4EBA-9383-F6DA3A58E29F}" destId="{410250DD-3803-4B4D-A0CE-3F33C48520C9}" srcOrd="1" destOrd="0" presId="urn:microsoft.com/office/officeart/2018/2/layout/IconCircleList"/>
    <dgm:cxn modelId="{214005A6-8E7B-4EAA-A7D7-892AEC9981AE}" type="presParOf" srcId="{B64CC21C-0032-4EBA-9383-F6DA3A58E29F}" destId="{812AD25D-610D-441F-83C2-587DD980CAF4}" srcOrd="2" destOrd="0" presId="urn:microsoft.com/office/officeart/2018/2/layout/IconCircleList"/>
    <dgm:cxn modelId="{F4E5E784-9862-4774-A300-CFF8605F2F92}" type="presParOf" srcId="{B64CC21C-0032-4EBA-9383-F6DA3A58E29F}" destId="{21792602-4187-4521-8153-BA86DC692411}" srcOrd="3" destOrd="0" presId="urn:microsoft.com/office/officeart/2018/2/layout/IconCircleList"/>
    <dgm:cxn modelId="{196D5418-E35D-47CE-BA58-DF49A199B0AD}" type="presParOf" srcId="{355BE2B7-7B36-43EC-86C0-6D36F54EA932}" destId="{EED209C3-EB60-4992-B7BB-6255F3F0DDAD}" srcOrd="5" destOrd="0" presId="urn:microsoft.com/office/officeart/2018/2/layout/IconCircleList"/>
    <dgm:cxn modelId="{AED73316-A6F7-467A-A0A9-4D2325068E4D}" type="presParOf" srcId="{355BE2B7-7B36-43EC-86C0-6D36F54EA932}" destId="{16E90E3D-A39A-461D-849C-EDAA82D7E978}" srcOrd="6" destOrd="0" presId="urn:microsoft.com/office/officeart/2018/2/layout/IconCircleList"/>
    <dgm:cxn modelId="{4E1590CC-387F-4F50-B792-CD4BF20E4CE4}" type="presParOf" srcId="{16E90E3D-A39A-461D-849C-EDAA82D7E978}" destId="{5022765F-66F6-4D2C-926B-945ED7E7B2EC}" srcOrd="0" destOrd="0" presId="urn:microsoft.com/office/officeart/2018/2/layout/IconCircleList"/>
    <dgm:cxn modelId="{E1036278-5F8E-4C98-8BC7-5C35BDEB5D1B}" type="presParOf" srcId="{16E90E3D-A39A-461D-849C-EDAA82D7E978}" destId="{755079E0-101D-457D-84AB-948ACE44749C}" srcOrd="1" destOrd="0" presId="urn:microsoft.com/office/officeart/2018/2/layout/IconCircleList"/>
    <dgm:cxn modelId="{6CB40454-0D93-4A93-9D21-270F2E8FF7C3}" type="presParOf" srcId="{16E90E3D-A39A-461D-849C-EDAA82D7E978}" destId="{D184BE35-9BE0-43A2-8B3F-818A7E448FB8}" srcOrd="2" destOrd="0" presId="urn:microsoft.com/office/officeart/2018/2/layout/IconCircleList"/>
    <dgm:cxn modelId="{AC68E495-2122-4DB6-BAFC-7311DE93928F}" type="presParOf" srcId="{16E90E3D-A39A-461D-849C-EDAA82D7E978}" destId="{4AE45B96-C0FD-4F55-BCC5-36EE8BF094A9}" srcOrd="3" destOrd="0" presId="urn:microsoft.com/office/officeart/2018/2/layout/IconCircleList"/>
    <dgm:cxn modelId="{2378D71B-F9E5-419C-9EDE-14298905A255}" type="presParOf" srcId="{355BE2B7-7B36-43EC-86C0-6D36F54EA932}" destId="{C0606506-79D2-4A77-B172-7195F5FEC109}" srcOrd="7" destOrd="0" presId="urn:microsoft.com/office/officeart/2018/2/layout/IconCircleList"/>
    <dgm:cxn modelId="{A5D794E2-0D8B-43E0-9757-6ED32BE9EF4D}" type="presParOf" srcId="{355BE2B7-7B36-43EC-86C0-6D36F54EA932}" destId="{DDBBE272-3AA6-4761-B7F2-47FBE5BCC1F9}" srcOrd="8" destOrd="0" presId="urn:microsoft.com/office/officeart/2018/2/layout/IconCircleList"/>
    <dgm:cxn modelId="{7BB2427F-517D-423C-8352-748057A0C9B7}" type="presParOf" srcId="{DDBBE272-3AA6-4761-B7F2-47FBE5BCC1F9}" destId="{A70E60DB-EB84-41E8-A0C0-06AF7F04C6DE}" srcOrd="0" destOrd="0" presId="urn:microsoft.com/office/officeart/2018/2/layout/IconCircleList"/>
    <dgm:cxn modelId="{9B9C2308-604A-4807-8340-B87ABCDEE220}" type="presParOf" srcId="{DDBBE272-3AA6-4761-B7F2-47FBE5BCC1F9}" destId="{A61FFA54-49D8-47B3-B5A9-EC36F3737E88}" srcOrd="1" destOrd="0" presId="urn:microsoft.com/office/officeart/2018/2/layout/IconCircleList"/>
    <dgm:cxn modelId="{DBE2C21C-2531-49F0-BF59-6E7A6D952C80}" type="presParOf" srcId="{DDBBE272-3AA6-4761-B7F2-47FBE5BCC1F9}" destId="{B73573C5-7CAE-4457-9DDF-A156B28378CB}" srcOrd="2" destOrd="0" presId="urn:microsoft.com/office/officeart/2018/2/layout/IconCircleList"/>
    <dgm:cxn modelId="{E09BAAE7-E90A-4387-A9F9-2D802EBD3B44}" type="presParOf" srcId="{DDBBE272-3AA6-4761-B7F2-47FBE5BCC1F9}" destId="{CF9BBA0A-FD72-4F1E-A7C1-A5E42320D5E3}" srcOrd="3" destOrd="0" presId="urn:microsoft.com/office/officeart/2018/2/layout/IconCircleList"/>
    <dgm:cxn modelId="{39022C5A-2C42-4E13-9AE4-611639AFDDDC}" type="presParOf" srcId="{355BE2B7-7B36-43EC-86C0-6D36F54EA932}" destId="{F93C6051-E35E-4D4E-BFF6-CAC5C795A74D}" srcOrd="9" destOrd="0" presId="urn:microsoft.com/office/officeart/2018/2/layout/IconCircleList"/>
    <dgm:cxn modelId="{75349184-5929-4BE5-82AF-F3819616F51C}" type="presParOf" srcId="{355BE2B7-7B36-43EC-86C0-6D36F54EA932}" destId="{D849A026-E79C-485C-AE9B-A32067AD98B0}" srcOrd="10" destOrd="0" presId="urn:microsoft.com/office/officeart/2018/2/layout/IconCircleList"/>
    <dgm:cxn modelId="{6E2C4CD6-E6AA-4C77-8C1B-A017ACEF68B2}" type="presParOf" srcId="{D849A026-E79C-485C-AE9B-A32067AD98B0}" destId="{D5891DB8-61E4-4D03-821F-B3630C79CE86}" srcOrd="0" destOrd="0" presId="urn:microsoft.com/office/officeart/2018/2/layout/IconCircleList"/>
    <dgm:cxn modelId="{9B08E2FE-627E-4FD6-BE07-A831BE41D653}" type="presParOf" srcId="{D849A026-E79C-485C-AE9B-A32067AD98B0}" destId="{1334D490-0799-431E-9025-536EC55E846E}" srcOrd="1" destOrd="0" presId="urn:microsoft.com/office/officeart/2018/2/layout/IconCircleList"/>
    <dgm:cxn modelId="{7F608E9D-310D-4EB2-9D2B-193CDEB67028}" type="presParOf" srcId="{D849A026-E79C-485C-AE9B-A32067AD98B0}" destId="{65E421A7-8169-461E-8F90-663C8C5EAFE2}" srcOrd="2" destOrd="0" presId="urn:microsoft.com/office/officeart/2018/2/layout/IconCircleList"/>
    <dgm:cxn modelId="{11265563-5204-4991-99E2-90493F93AB70}" type="presParOf" srcId="{D849A026-E79C-485C-AE9B-A32067AD98B0}" destId="{C2089F8E-5F2E-4C08-88DB-23BEAE7AABA1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922CD-166D-479C-9026-E12E77738ADE}">
      <dsp:nvSpPr>
        <dsp:cNvPr id="0" name=""/>
        <dsp:cNvSpPr/>
      </dsp:nvSpPr>
      <dsp:spPr>
        <a:xfrm>
          <a:off x="10819" y="0"/>
          <a:ext cx="1188947" cy="11416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D1B3B-59A6-4103-856F-2AD72019329B}">
      <dsp:nvSpPr>
        <dsp:cNvPr id="0" name=""/>
        <dsp:cNvSpPr/>
      </dsp:nvSpPr>
      <dsp:spPr>
        <a:xfrm>
          <a:off x="10819" y="1257467"/>
          <a:ext cx="3396991" cy="48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b="1" kern="1200" dirty="0">
              <a:latin typeface="Arial" panose="020B0604020202020204" pitchFamily="34" charset="0"/>
              <a:cs typeface="Arial" panose="020B0604020202020204" pitchFamily="34" charset="0"/>
            </a:rPr>
            <a:t>Ministry of Health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819" y="1257467"/>
        <a:ext cx="3396991" cy="489264"/>
      </dsp:txXfrm>
    </dsp:sp>
    <dsp:sp modelId="{66B104FD-2883-4EFC-AAC6-33D014588877}">
      <dsp:nvSpPr>
        <dsp:cNvPr id="0" name=""/>
        <dsp:cNvSpPr/>
      </dsp:nvSpPr>
      <dsp:spPr>
        <a:xfrm>
          <a:off x="10819" y="1800616"/>
          <a:ext cx="3396991" cy="1005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Person-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centred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framework</a:t>
          </a:r>
        </a:p>
      </dsp:txBody>
      <dsp:txXfrm>
        <a:off x="10819" y="1800616"/>
        <a:ext cx="3396991" cy="1005279"/>
      </dsp:txXfrm>
    </dsp:sp>
    <dsp:sp modelId="{633F08C3-AE97-4091-9269-C5B362B6A94C}">
      <dsp:nvSpPr>
        <dsp:cNvPr id="0" name=""/>
        <dsp:cNvSpPr/>
      </dsp:nvSpPr>
      <dsp:spPr>
        <a:xfrm>
          <a:off x="4002285" y="0"/>
          <a:ext cx="1188947" cy="114161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F4D8E-8448-453B-97D8-3371293EECF7}">
      <dsp:nvSpPr>
        <dsp:cNvPr id="0" name=""/>
        <dsp:cNvSpPr/>
      </dsp:nvSpPr>
      <dsp:spPr>
        <a:xfrm>
          <a:off x="4002285" y="1257467"/>
          <a:ext cx="3396991" cy="48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b="1" kern="1200" dirty="0">
              <a:latin typeface="Arial" panose="020B0604020202020204" pitchFamily="34" charset="0"/>
              <a:cs typeface="Arial" panose="020B0604020202020204" pitchFamily="34" charset="0"/>
            </a:rPr>
            <a:t>Strategic Plan </a:t>
          </a:r>
          <a:r>
            <a:rPr lang="en-US" sz="2200" kern="1200" dirty="0">
              <a:latin typeface="Arial" panose="020B0604020202020204" pitchFamily="34" charset="0"/>
              <a:cs typeface="Arial" panose="020B0604020202020204" pitchFamily="34" charset="0"/>
            </a:rPr>
            <a:t>– OKR 1.5</a:t>
          </a:r>
        </a:p>
      </dsp:txBody>
      <dsp:txXfrm>
        <a:off x="4002285" y="1257467"/>
        <a:ext cx="3396991" cy="489264"/>
      </dsp:txXfrm>
    </dsp:sp>
    <dsp:sp modelId="{DA12D57C-F318-4F92-BEA2-1403A96766FD}">
      <dsp:nvSpPr>
        <dsp:cNvPr id="0" name=""/>
        <dsp:cNvSpPr/>
      </dsp:nvSpPr>
      <dsp:spPr>
        <a:xfrm>
          <a:off x="4002285" y="1800616"/>
          <a:ext cx="3396991" cy="1005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“Implement the attributes of a compassionate and quality practice environment to increase patient satisfaction to 80% and reduce the hospital harm by 10% by Q4“.</a:t>
          </a:r>
        </a:p>
      </dsp:txBody>
      <dsp:txXfrm>
        <a:off x="4002285" y="1800616"/>
        <a:ext cx="3396991" cy="1005279"/>
      </dsp:txXfrm>
    </dsp:sp>
    <dsp:sp modelId="{D15FCFE6-E6A0-4E78-9632-A5ECA2CF8E70}">
      <dsp:nvSpPr>
        <dsp:cNvPr id="0" name=""/>
        <dsp:cNvSpPr/>
      </dsp:nvSpPr>
      <dsp:spPr>
        <a:xfrm>
          <a:off x="7993750" y="0"/>
          <a:ext cx="1188947" cy="114161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D81941-43AB-41D1-A6A7-93C3F2608DB2}">
      <dsp:nvSpPr>
        <dsp:cNvPr id="0" name=""/>
        <dsp:cNvSpPr/>
      </dsp:nvSpPr>
      <dsp:spPr>
        <a:xfrm>
          <a:off x="7993750" y="1257467"/>
          <a:ext cx="3396991" cy="48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b="1" kern="1200" dirty="0">
              <a:latin typeface="Arial" panose="020B0604020202020204" pitchFamily="34" charset="0"/>
              <a:cs typeface="Arial" panose="020B0604020202020204" pitchFamily="34" charset="0"/>
            </a:rPr>
            <a:t>Accreditation</a:t>
          </a:r>
          <a:r>
            <a:rPr lang="en-US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7993750" y="1257467"/>
        <a:ext cx="3396991" cy="489264"/>
      </dsp:txXfrm>
    </dsp:sp>
    <dsp:sp modelId="{56EC343E-DE78-4AEC-BA15-0EFE1CBCACD8}">
      <dsp:nvSpPr>
        <dsp:cNvPr id="0" name=""/>
        <dsp:cNvSpPr/>
      </dsp:nvSpPr>
      <dsp:spPr>
        <a:xfrm>
          <a:off x="7993750" y="1800616"/>
          <a:ext cx="3396991" cy="1005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“Embedding people-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centred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care at all level within health care in new and innovative ways” (HSO Standards Companion Document)</a:t>
          </a:r>
        </a:p>
      </dsp:txBody>
      <dsp:txXfrm>
        <a:off x="7993750" y="1800616"/>
        <a:ext cx="3396991" cy="1005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AD726-BA22-4EFA-B5AF-B7B7880E8619}">
      <dsp:nvSpPr>
        <dsp:cNvPr id="0" name=""/>
        <dsp:cNvSpPr/>
      </dsp:nvSpPr>
      <dsp:spPr>
        <a:xfrm>
          <a:off x="0" y="736643"/>
          <a:ext cx="4683949" cy="6236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Advise NOT advocate</a:t>
          </a:r>
          <a:endParaRPr lang="en-US" sz="2600" kern="1200"/>
        </a:p>
      </dsp:txBody>
      <dsp:txXfrm>
        <a:off x="30442" y="767085"/>
        <a:ext cx="4623065" cy="562726"/>
      </dsp:txXfrm>
    </dsp:sp>
    <dsp:sp modelId="{675606AE-6F6E-4C6A-B6C7-590A7CC0E0C2}">
      <dsp:nvSpPr>
        <dsp:cNvPr id="0" name=""/>
        <dsp:cNvSpPr/>
      </dsp:nvSpPr>
      <dsp:spPr>
        <a:xfrm>
          <a:off x="0" y="1435133"/>
          <a:ext cx="4683949" cy="6236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b="0" kern="1200"/>
            <a:t>Ready to share their perspective</a:t>
          </a:r>
          <a:endParaRPr lang="en-US" sz="2600" kern="1200"/>
        </a:p>
      </dsp:txBody>
      <dsp:txXfrm>
        <a:off x="30442" y="1465575"/>
        <a:ext cx="4623065" cy="562726"/>
      </dsp:txXfrm>
    </dsp:sp>
    <dsp:sp modelId="{FE6BBD0D-0B0F-41EF-830C-83136D28F4FB}">
      <dsp:nvSpPr>
        <dsp:cNvPr id="0" name=""/>
        <dsp:cNvSpPr/>
      </dsp:nvSpPr>
      <dsp:spPr>
        <a:xfrm>
          <a:off x="0" y="2133623"/>
          <a:ext cx="4683949" cy="6236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b="0" kern="1200"/>
            <a:t>Respect the experience of others</a:t>
          </a:r>
          <a:endParaRPr lang="en-US" sz="2600" kern="1200"/>
        </a:p>
      </dsp:txBody>
      <dsp:txXfrm>
        <a:off x="30442" y="2164065"/>
        <a:ext cx="4623065" cy="562726"/>
      </dsp:txXfrm>
    </dsp:sp>
    <dsp:sp modelId="{1D631E7A-5CA6-47E9-A65C-84200C774BD0}">
      <dsp:nvSpPr>
        <dsp:cNvPr id="0" name=""/>
        <dsp:cNvSpPr/>
      </dsp:nvSpPr>
      <dsp:spPr>
        <a:xfrm>
          <a:off x="0" y="2832113"/>
          <a:ext cx="4683949" cy="6236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b="0" kern="1200"/>
            <a:t>Curious and committed</a:t>
          </a:r>
          <a:endParaRPr lang="en-US" sz="2600" kern="1200"/>
        </a:p>
      </dsp:txBody>
      <dsp:txXfrm>
        <a:off x="30442" y="2862555"/>
        <a:ext cx="4623065" cy="562726"/>
      </dsp:txXfrm>
    </dsp:sp>
    <dsp:sp modelId="{F623C298-5E1A-4606-B0EE-DB53CE5DD5E2}">
      <dsp:nvSpPr>
        <dsp:cNvPr id="0" name=""/>
        <dsp:cNvSpPr/>
      </dsp:nvSpPr>
      <dsp:spPr>
        <a:xfrm>
          <a:off x="0" y="3530603"/>
          <a:ext cx="4683949" cy="62361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b="0" kern="1200"/>
            <a:t>Open minded and collaborative</a:t>
          </a:r>
          <a:endParaRPr lang="en-US" sz="2600" kern="1200" dirty="0"/>
        </a:p>
      </dsp:txBody>
      <dsp:txXfrm>
        <a:off x="30442" y="3561045"/>
        <a:ext cx="4623065" cy="562726"/>
      </dsp:txXfrm>
    </dsp:sp>
    <dsp:sp modelId="{3C6158EA-5050-44E6-BEE4-BA0AEBE94721}">
      <dsp:nvSpPr>
        <dsp:cNvPr id="0" name=""/>
        <dsp:cNvSpPr/>
      </dsp:nvSpPr>
      <dsp:spPr>
        <a:xfrm>
          <a:off x="0" y="4229093"/>
          <a:ext cx="4683949" cy="6236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Respect confidentiality</a:t>
          </a:r>
          <a:endParaRPr lang="en-US" sz="2600" kern="1200"/>
        </a:p>
      </dsp:txBody>
      <dsp:txXfrm>
        <a:off x="30442" y="4259535"/>
        <a:ext cx="4623065" cy="5627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BF3FD-952E-411F-A4F1-32C2B2AE8070}">
      <dsp:nvSpPr>
        <dsp:cNvPr id="0" name=""/>
        <dsp:cNvSpPr/>
      </dsp:nvSpPr>
      <dsp:spPr>
        <a:xfrm>
          <a:off x="621821" y="4075"/>
          <a:ext cx="1021084" cy="10210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9FFD6-CFCF-4641-9CAE-E5A42B321C37}">
      <dsp:nvSpPr>
        <dsp:cNvPr id="0" name=""/>
        <dsp:cNvSpPr/>
      </dsp:nvSpPr>
      <dsp:spPr>
        <a:xfrm>
          <a:off x="836249" y="218502"/>
          <a:ext cx="592228" cy="59222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FB731D-DDFE-42FA-9997-942CA6C7BC33}">
      <dsp:nvSpPr>
        <dsp:cNvPr id="0" name=""/>
        <dsp:cNvSpPr/>
      </dsp:nvSpPr>
      <dsp:spPr>
        <a:xfrm>
          <a:off x="1861709" y="4075"/>
          <a:ext cx="2406840" cy="1021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Readiness</a:t>
          </a:r>
        </a:p>
      </dsp:txBody>
      <dsp:txXfrm>
        <a:off x="1861709" y="4075"/>
        <a:ext cx="2406840" cy="1021084"/>
      </dsp:txXfrm>
    </dsp:sp>
    <dsp:sp modelId="{B6200EAD-D8D4-42C6-9399-1AA5FF7ABB1F}">
      <dsp:nvSpPr>
        <dsp:cNvPr id="0" name=""/>
        <dsp:cNvSpPr/>
      </dsp:nvSpPr>
      <dsp:spPr>
        <a:xfrm>
          <a:off x="4687923" y="4075"/>
          <a:ext cx="1021084" cy="10210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FB0718-427E-4436-ADB6-C938BBCA5FD2}">
      <dsp:nvSpPr>
        <dsp:cNvPr id="0" name=""/>
        <dsp:cNvSpPr/>
      </dsp:nvSpPr>
      <dsp:spPr>
        <a:xfrm>
          <a:off x="4902351" y="218502"/>
          <a:ext cx="592228" cy="59222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4681BF-8D36-4E10-B21A-E21D80C0AE8B}">
      <dsp:nvSpPr>
        <dsp:cNvPr id="0" name=""/>
        <dsp:cNvSpPr/>
      </dsp:nvSpPr>
      <dsp:spPr>
        <a:xfrm>
          <a:off x="5927811" y="4075"/>
          <a:ext cx="2406840" cy="1021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Focussed Questions</a:t>
          </a:r>
        </a:p>
      </dsp:txBody>
      <dsp:txXfrm>
        <a:off x="5927811" y="4075"/>
        <a:ext cx="2406840" cy="1021084"/>
      </dsp:txXfrm>
    </dsp:sp>
    <dsp:sp modelId="{1BD70CCE-C03E-4C23-B021-4658FED021C3}">
      <dsp:nvSpPr>
        <dsp:cNvPr id="0" name=""/>
        <dsp:cNvSpPr/>
      </dsp:nvSpPr>
      <dsp:spPr>
        <a:xfrm>
          <a:off x="621821" y="1816277"/>
          <a:ext cx="1021084" cy="10210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0250DD-3803-4B4D-A0CE-3F33C48520C9}">
      <dsp:nvSpPr>
        <dsp:cNvPr id="0" name=""/>
        <dsp:cNvSpPr/>
      </dsp:nvSpPr>
      <dsp:spPr>
        <a:xfrm>
          <a:off x="836249" y="2030705"/>
          <a:ext cx="592228" cy="59222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792602-4187-4521-8153-BA86DC692411}">
      <dsp:nvSpPr>
        <dsp:cNvPr id="0" name=""/>
        <dsp:cNvSpPr/>
      </dsp:nvSpPr>
      <dsp:spPr>
        <a:xfrm>
          <a:off x="1861709" y="1816277"/>
          <a:ext cx="2406840" cy="1021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Key Contact</a:t>
          </a:r>
        </a:p>
      </dsp:txBody>
      <dsp:txXfrm>
        <a:off x="1861709" y="1816277"/>
        <a:ext cx="2406840" cy="1021084"/>
      </dsp:txXfrm>
    </dsp:sp>
    <dsp:sp modelId="{5022765F-66F6-4D2C-926B-945ED7E7B2EC}">
      <dsp:nvSpPr>
        <dsp:cNvPr id="0" name=""/>
        <dsp:cNvSpPr/>
      </dsp:nvSpPr>
      <dsp:spPr>
        <a:xfrm>
          <a:off x="4687923" y="1816277"/>
          <a:ext cx="1021084" cy="10210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079E0-101D-457D-84AB-948ACE44749C}">
      <dsp:nvSpPr>
        <dsp:cNvPr id="0" name=""/>
        <dsp:cNvSpPr/>
      </dsp:nvSpPr>
      <dsp:spPr>
        <a:xfrm>
          <a:off x="4902351" y="2030705"/>
          <a:ext cx="592228" cy="59222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45B96-C0FD-4F55-BCC5-36EE8BF094A9}">
      <dsp:nvSpPr>
        <dsp:cNvPr id="0" name=""/>
        <dsp:cNvSpPr/>
      </dsp:nvSpPr>
      <dsp:spPr>
        <a:xfrm>
          <a:off x="5927811" y="1816277"/>
          <a:ext cx="2406840" cy="1021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Confidentiality</a:t>
          </a:r>
        </a:p>
      </dsp:txBody>
      <dsp:txXfrm>
        <a:off x="5927811" y="1816277"/>
        <a:ext cx="2406840" cy="1021084"/>
      </dsp:txXfrm>
    </dsp:sp>
    <dsp:sp modelId="{A70E60DB-EB84-41E8-A0C0-06AF7F04C6DE}">
      <dsp:nvSpPr>
        <dsp:cNvPr id="0" name=""/>
        <dsp:cNvSpPr/>
      </dsp:nvSpPr>
      <dsp:spPr>
        <a:xfrm>
          <a:off x="621821" y="3628480"/>
          <a:ext cx="1021084" cy="10210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1FFA54-49D8-47B3-B5A9-EC36F3737E88}">
      <dsp:nvSpPr>
        <dsp:cNvPr id="0" name=""/>
        <dsp:cNvSpPr/>
      </dsp:nvSpPr>
      <dsp:spPr>
        <a:xfrm>
          <a:off x="836249" y="3842908"/>
          <a:ext cx="592228" cy="59222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9BBA0A-FD72-4F1E-A7C1-A5E42320D5E3}">
      <dsp:nvSpPr>
        <dsp:cNvPr id="0" name=""/>
        <dsp:cNvSpPr/>
      </dsp:nvSpPr>
      <dsp:spPr>
        <a:xfrm>
          <a:off x="1861709" y="3628480"/>
          <a:ext cx="2406840" cy="1021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Reimbursement</a:t>
          </a:r>
        </a:p>
      </dsp:txBody>
      <dsp:txXfrm>
        <a:off x="1861709" y="3628480"/>
        <a:ext cx="2406840" cy="1021084"/>
      </dsp:txXfrm>
    </dsp:sp>
    <dsp:sp modelId="{D5891DB8-61E4-4D03-821F-B3630C79CE86}">
      <dsp:nvSpPr>
        <dsp:cNvPr id="0" name=""/>
        <dsp:cNvSpPr/>
      </dsp:nvSpPr>
      <dsp:spPr>
        <a:xfrm>
          <a:off x="4687923" y="3628480"/>
          <a:ext cx="1021084" cy="10210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34D490-0799-431E-9025-536EC55E846E}">
      <dsp:nvSpPr>
        <dsp:cNvPr id="0" name=""/>
        <dsp:cNvSpPr/>
      </dsp:nvSpPr>
      <dsp:spPr>
        <a:xfrm>
          <a:off x="4902351" y="3842908"/>
          <a:ext cx="592228" cy="59222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89F8E-5F2E-4C08-88DB-23BEAE7AABA1}">
      <dsp:nvSpPr>
        <dsp:cNvPr id="0" name=""/>
        <dsp:cNvSpPr/>
      </dsp:nvSpPr>
      <dsp:spPr>
        <a:xfrm>
          <a:off x="5927811" y="3628480"/>
          <a:ext cx="2406840" cy="1021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What patient experience data already exists?</a:t>
          </a:r>
        </a:p>
      </dsp:txBody>
      <dsp:txXfrm>
        <a:off x="5927811" y="3628480"/>
        <a:ext cx="2406840" cy="1021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56D8D9-4F8E-DDB7-1A44-631DEAF97D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473F2D-749B-897C-C0C1-ECA830F4FE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C6EC0-23C9-4644-BD9A-62BF980001C5}" type="datetimeFigureOut">
              <a:rPr lang="en-CA" smtClean="0"/>
              <a:t>2024-11-26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0C140-031E-0080-2F6A-53A638384B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0BCA76-9234-452F-B8A6-F79919AD62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3A6C-2F66-4964-9EE0-FD91D92463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81008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6DAFC-647C-4E27-9166-D83A123D7F0A}" type="datetimeFigureOut">
              <a:rPr lang="en-CA" smtClean="0"/>
              <a:t>2024-11-26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7F3A7-0192-4FCA-8407-3C139FA2F8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3795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E927-2C4D-4FE1-02B6-FC03604217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8F59FB-214F-3613-E496-A00E0B8E9F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E9A5C-7BAB-E2B6-BDBD-6D7CB265A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D886-889E-4745-A230-357F1E4D2014}" type="datetime1">
              <a:rPr lang="en-CA" smtClean="0"/>
              <a:t>2024-11-26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C51B7-4978-2838-E842-B5544F706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5FD28-8C91-4B62-2413-9A73674C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348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D14DC-BD11-D840-F690-C96A50EC0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4E9992-61BB-F951-E915-17CAA8117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792A4-4BA1-35FD-489F-44EF44518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B3214-9AFE-4294-8DD7-154290092548}" type="datetime1">
              <a:rPr lang="en-CA" smtClean="0"/>
              <a:t>2024-11-26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2BE1C-1ACB-80C7-EEB7-2EDEA00D8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584AB-757D-0068-0DD1-07F43020E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298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3690E5-9F29-9946-4A7D-B9DFFC7743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8E7701-DB39-B71F-033D-6C2226B579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BF2841-6DE9-B66E-5CE1-E30F07503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AD53-4D27-4D32-A833-7F47FB8FF261}" type="datetime1">
              <a:rPr lang="en-CA" smtClean="0"/>
              <a:t>2024-11-26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2A625-F2E8-A154-34F2-450EEA478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193B1-CDCF-A1D5-527F-5D9D1C904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7962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43822-8C3F-F1BA-1247-28B360F4F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A5EE4-8D4E-7FBF-9A33-131E81EFF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46125-0E6D-EC90-FBDD-4565218B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23F1-8053-4923-B4C5-803AA39BB230}" type="datetime1">
              <a:rPr lang="en-CA" smtClean="0"/>
              <a:t>2024-11-26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32D4D-B465-939C-475E-09C9DC7F7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344A0-EB58-72B3-4915-9E744034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7986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C381B-C045-224A-B9D5-11256F963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FA6411-DA07-E578-E03F-94A63EB3B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BF512-437A-6E78-52EC-515DA9371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7826C-3FCA-497C-90C8-62DAFACE7BD6}" type="datetime1">
              <a:rPr lang="en-CA" smtClean="0"/>
              <a:t>2024-11-26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44B72-E903-CBDF-17EA-99DB34836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450F6-109E-7AFC-B69A-D03E4D5D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309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1CADB-E6DD-883C-5EA7-B800352A0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1D503-D3B9-7CD7-EDD0-7FF20BF86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6ABBA2-825A-F0B5-68F9-EBD46FBCE5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EB366-AAC5-AA9C-A270-8EB0DE3C3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F7C7-8D7F-4704-811B-A33BB6CDA1AF}" type="datetime1">
              <a:rPr lang="en-CA" smtClean="0"/>
              <a:t>2024-11-26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D7C895-78B0-D245-C1C3-34BFC9387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DBECA-C9E5-FBC2-6094-E2414ACB8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5604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D18DE-811B-3A20-F23E-20F9A845F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3F1D4-41E5-7E19-9FAA-547A7E7CE0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039B3C-8756-3744-FF90-688579888D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85553C-7358-5E48-A8F9-A84DF5CA0C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3C12F-A664-E09A-4C06-C2BA0033C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AA01EF-D637-A2C7-AC93-D1AF100BF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6F163-393D-402A-88CC-C03413A48DAA}" type="datetime1">
              <a:rPr lang="en-CA" smtClean="0"/>
              <a:t>2024-11-26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C40D17-084D-4B60-755A-19D081537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92014E-04CA-79F6-7C6D-C03A3184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038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F3DA1-155E-BCCD-7047-D37833D35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3AD736-78FE-023A-D76C-4E80E15CA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A72B-429A-45E9-A09F-E5875CE1E50C}" type="datetime1">
              <a:rPr lang="en-CA" smtClean="0"/>
              <a:t>2024-11-26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8516CC-B663-818E-93B4-FDAF87A0F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6DC219-AA91-DBBD-57C7-3143D0547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047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861733-704C-53C3-DDBE-2E1CBE5AF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9A2D7-8040-4AFF-B66F-55CEA59BB77D}" type="datetime1">
              <a:rPr lang="en-CA" smtClean="0"/>
              <a:t>2024-11-26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3B5E54-A5DE-F747-428B-0C57950CB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52607-0241-48F3-A9B5-6C03DA0F9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72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2ACE4-9937-2F1D-78D6-1DFD3168E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EFBC7-699C-857C-7BE1-A20CCD11F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07F812-97D9-C8D7-1812-6A0BDACF7C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366833-EC1A-BE98-92F4-7EAC863BE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F30F-80B8-424F-A2F4-7CEBDB230429}" type="datetime1">
              <a:rPr lang="en-CA" smtClean="0"/>
              <a:t>2024-11-26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7FC9ED-407B-8E26-BD3C-504C67C96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9CD29-BE4A-B2D3-2199-46861D00E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3478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466AF-4079-E02E-07F2-1C5AC2A45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591E8F-9E92-EB65-A6C0-26BEF11ED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16BFB8-54A5-AB70-7305-D2B0EBE257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FFE690-8789-682E-E2ED-75ED8F6E7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A381-7132-4A43-A43F-EDB4670FAD29}" type="datetime1">
              <a:rPr lang="en-CA" smtClean="0"/>
              <a:t>2024-11-26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277234-8CD4-FA47-39E9-DC5949724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2B70AA-DA0E-A108-F845-DD55504CE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314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016EB7-9962-147B-86E5-05D83AD3B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8DC7B-B14A-BBAC-876C-8E278F627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8614C-AFC3-7E96-DE35-338D7A8C39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31E2E-AB9A-4FFC-9B6B-EF1142074C96}" type="datetime1">
              <a:rPr lang="en-CA" smtClean="0"/>
              <a:t>2024-11-26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8A6D6-D577-8BB5-A63B-2F3FD0FCB8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BA657-D455-CE6A-8814-E0C397AEB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C799B-6195-4354-96A0-556A5C3732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63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000CA-B6F4-86C4-728A-E6154E42F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652" y="284501"/>
            <a:ext cx="10515600" cy="1325563"/>
          </a:xfrm>
        </p:spPr>
        <p:txBody>
          <a:bodyPr/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Definitions</a:t>
            </a:r>
            <a:endParaRPr lang="en-CA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3E52B9-AC50-F7C0-5ADB-273335782BF4}"/>
              </a:ext>
            </a:extLst>
          </p:cNvPr>
          <p:cNvSpPr/>
          <p:nvPr/>
        </p:nvSpPr>
        <p:spPr>
          <a:xfrm>
            <a:off x="4195098" y="-530737"/>
            <a:ext cx="4315781" cy="64736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9E933C-B631-6DD6-62EF-CD39DAF08FA6}"/>
              </a:ext>
            </a:extLst>
          </p:cNvPr>
          <p:cNvSpPr txBox="1"/>
          <p:nvPr/>
        </p:nvSpPr>
        <p:spPr>
          <a:xfrm>
            <a:off x="138599" y="6441789"/>
            <a:ext cx="8718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CA" sz="8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Carman KL, </a:t>
            </a:r>
            <a:r>
              <a:rPr lang="en-CA" sz="8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Dardess</a:t>
            </a:r>
            <a:r>
              <a:rPr lang="en-CA" sz="8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P, Maurer M, Sofaer S, Adams K, Bechtel C, Sweeney J. Patient and family engagement: a framework for understanding the elements and developing interventions and policies. Health </a:t>
            </a:r>
            <a:r>
              <a:rPr lang="en-CA" sz="8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Aff</a:t>
            </a:r>
            <a:r>
              <a:rPr lang="en-CA" sz="8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(Millwood). 2013 Feb;32(2):223-31. </a:t>
            </a:r>
            <a:r>
              <a:rPr lang="en-CA" sz="8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CA" sz="8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10.1377/hlthaff.2012.1133 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93DDED6-FC31-3DED-16D7-E953FF0F85D5}"/>
              </a:ext>
            </a:extLst>
          </p:cNvPr>
          <p:cNvGrpSpPr/>
          <p:nvPr/>
        </p:nvGrpSpPr>
        <p:grpSpPr>
          <a:xfrm>
            <a:off x="-374388" y="-762818"/>
            <a:ext cx="5782009" cy="4229280"/>
            <a:chOff x="5456131" y="2402854"/>
            <a:chExt cx="5782009" cy="422928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CBCB23-D0C2-2C91-5417-30D8A009C8C1}"/>
                </a:ext>
              </a:extLst>
            </p:cNvPr>
            <p:cNvSpPr/>
            <p:nvPr/>
          </p:nvSpPr>
          <p:spPr>
            <a:xfrm>
              <a:off x="5456131" y="2402854"/>
              <a:ext cx="4315781" cy="64736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CA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6B1E23E-24B3-0AAC-213F-CDC1C0861212}"/>
                </a:ext>
              </a:extLst>
            </p:cNvPr>
            <p:cNvSpPr txBox="1"/>
            <p:nvPr/>
          </p:nvSpPr>
          <p:spPr>
            <a:xfrm>
              <a:off x="6571052" y="5984767"/>
              <a:ext cx="4667088" cy="6473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1600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3200" b="1" kern="1200" dirty="0">
                  <a:latin typeface="Arial" panose="020B0604020202020204" pitchFamily="34" charset="0"/>
                  <a:cs typeface="Arial" panose="020B0604020202020204" pitchFamily="34" charset="0"/>
                </a:rPr>
                <a:t>Patient Engagement</a:t>
              </a:r>
              <a:endParaRPr lang="en-CA" sz="3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DBD4B44-AE3B-6E17-6236-D2C8B7D4105B}"/>
              </a:ext>
            </a:extLst>
          </p:cNvPr>
          <p:cNvSpPr txBox="1"/>
          <p:nvPr/>
        </p:nvSpPr>
        <p:spPr>
          <a:xfrm>
            <a:off x="907620" y="3620505"/>
            <a:ext cx="4500000" cy="188561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8890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b="0" i="0" u="none" strike="noStrike" kern="1200" baseline="0" dirty="0">
                <a:latin typeface="Arial" panose="020B0604020202020204" pitchFamily="34" charset="0"/>
                <a:cs typeface="Arial" panose="020B0604020202020204" pitchFamily="34" charset="0"/>
              </a:rPr>
              <a:t>A person-</a:t>
            </a:r>
            <a:r>
              <a:rPr lang="en-US" b="0" i="0" u="none" strike="noStrike" kern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centred</a:t>
            </a:r>
            <a:r>
              <a:rPr lang="en-US" b="0" i="0" u="none" strike="noStrike" kern="1200" baseline="0" dirty="0">
                <a:latin typeface="Arial" panose="020B0604020202020204" pitchFamily="34" charset="0"/>
                <a:cs typeface="Arial" panose="020B0604020202020204" pitchFamily="34" charset="0"/>
              </a:rPr>
              <a:t> approach that fosters inclusion of the </a:t>
            </a:r>
            <a:r>
              <a:rPr lang="en-US" b="1" i="0" u="none" strike="noStrike" kern="1200" baseline="0" dirty="0">
                <a:latin typeface="Arial" panose="020B0604020202020204" pitchFamily="34" charset="0"/>
                <a:cs typeface="Arial" panose="020B0604020202020204" pitchFamily="34" charset="0"/>
              </a:rPr>
              <a:t>perspectives</a:t>
            </a:r>
            <a:r>
              <a:rPr lang="en-US" b="0" i="0" u="none" strike="noStrike" kern="1200" baseline="0" dirty="0">
                <a:latin typeface="Arial" panose="020B0604020202020204" pitchFamily="34" charset="0"/>
                <a:cs typeface="Arial" panose="020B0604020202020204" pitchFamily="34" charset="0"/>
              </a:rPr>
              <a:t> of the people we serve and their essential care partners in decision making through the development of meaningful partnerships from the bedside to the boardroom</a:t>
            </a:r>
            <a:r>
              <a:rPr lang="en-US" sz="1200" b="0" i="0" u="none" strike="noStrike" kern="1200" baseline="5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0" i="0" u="none" strike="noStrike" kern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CA" kern="1200" baseline="5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1208B0-28FD-DDBC-EBF8-8B0B8AFEF7F1}"/>
              </a:ext>
            </a:extLst>
          </p:cNvPr>
          <p:cNvCxnSpPr/>
          <p:nvPr/>
        </p:nvCxnSpPr>
        <p:spPr>
          <a:xfrm>
            <a:off x="785316" y="1268785"/>
            <a:ext cx="612516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48F8B59-5A0E-01DC-C407-570BB1D4BC37}"/>
              </a:ext>
            </a:extLst>
          </p:cNvPr>
          <p:cNvSpPr txBox="1"/>
          <p:nvPr/>
        </p:nvSpPr>
        <p:spPr>
          <a:xfrm>
            <a:off x="6557874" y="2847627"/>
            <a:ext cx="4667088" cy="64736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16002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/>
            </a:pPr>
            <a:r>
              <a:rPr lang="en-US" sz="3200" b="1" kern="1200" dirty="0">
                <a:latin typeface="Arial" panose="020B0604020202020204" pitchFamily="34" charset="0"/>
                <a:cs typeface="Arial" panose="020B0604020202020204" pitchFamily="34" charset="0"/>
              </a:rPr>
              <a:t>Patient Partners</a:t>
            </a:r>
            <a:endParaRPr lang="en-CA" sz="32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B347E8-04B8-7564-9E10-B55C27183D24}"/>
              </a:ext>
            </a:extLst>
          </p:cNvPr>
          <p:cNvSpPr txBox="1"/>
          <p:nvPr/>
        </p:nvSpPr>
        <p:spPr>
          <a:xfrm>
            <a:off x="6613528" y="3663527"/>
            <a:ext cx="4500000" cy="188561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8890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b="0" i="0" u="none" strike="noStrike" kern="1200" baseline="0" dirty="0">
                <a:latin typeface="Arial" panose="020B0604020202020204" pitchFamily="34" charset="0"/>
                <a:cs typeface="Arial" panose="020B0604020202020204" pitchFamily="34" charset="0"/>
              </a:rPr>
              <a:t>Volunteers</a:t>
            </a:r>
            <a:r>
              <a:rPr lang="en-US" b="0" i="0" u="none" strike="noStrike" kern="1200" dirty="0">
                <a:latin typeface="Arial" panose="020B0604020202020204" pitchFamily="34" charset="0"/>
                <a:cs typeface="Arial" panose="020B0604020202020204" pitchFamily="34" charset="0"/>
              </a:rPr>
              <a:t> who have either had a direct care experience or have supported someone as an essential care partner.</a:t>
            </a:r>
            <a:endParaRPr lang="en-CA" kern="1200" baseline="5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phic 20" descr="Handshake with solid fill">
            <a:extLst>
              <a:ext uri="{FF2B5EF4-FFF2-40B4-BE49-F238E27FC236}">
                <a16:creationId xmlns:a16="http://schemas.microsoft.com/office/drawing/2014/main" id="{C0F403F1-8F8C-2A6A-488B-3221A8E4B8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7760" y="1675123"/>
            <a:ext cx="1156221" cy="1156221"/>
          </a:xfrm>
          <a:prstGeom prst="rect">
            <a:avLst/>
          </a:prstGeom>
        </p:spPr>
      </p:pic>
      <p:pic>
        <p:nvPicPr>
          <p:cNvPr id="29" name="Graphic 28" descr="Users with solid fill">
            <a:extLst>
              <a:ext uri="{FF2B5EF4-FFF2-40B4-BE49-F238E27FC236}">
                <a16:creationId xmlns:a16="http://schemas.microsoft.com/office/drawing/2014/main" id="{A4A3D8CF-CCC1-13A6-23D5-CEC58E9FB0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10843" y="1675123"/>
            <a:ext cx="1156221" cy="1156221"/>
          </a:xfrm>
          <a:prstGeom prst="rect">
            <a:avLst/>
          </a:prstGeom>
        </p:spPr>
      </p:pic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ACEBE3A-82B0-C3F5-E44B-E2AF2C0621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156" y="6120189"/>
            <a:ext cx="1566744" cy="6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11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000CA-B6F4-86C4-728A-E6154E42F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08" y="35208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Results</a:t>
            </a:r>
            <a:endParaRPr lang="en-CA" sz="36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3E52B9-AC50-F7C0-5ADB-273335782BF4}"/>
              </a:ext>
            </a:extLst>
          </p:cNvPr>
          <p:cNvSpPr/>
          <p:nvPr/>
        </p:nvSpPr>
        <p:spPr>
          <a:xfrm>
            <a:off x="4195098" y="-530737"/>
            <a:ext cx="4315781" cy="64736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CBCB23-D0C2-2C91-5417-30D8A009C8C1}"/>
              </a:ext>
            </a:extLst>
          </p:cNvPr>
          <p:cNvSpPr/>
          <p:nvPr/>
        </p:nvSpPr>
        <p:spPr>
          <a:xfrm>
            <a:off x="-738948" y="-762818"/>
            <a:ext cx="4315781" cy="64736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1208B0-28FD-DDBC-EBF8-8B0B8AFEF7F1}"/>
              </a:ext>
            </a:extLst>
          </p:cNvPr>
          <p:cNvCxnSpPr>
            <a:cxnSpLocks/>
          </p:cNvCxnSpPr>
          <p:nvPr/>
        </p:nvCxnSpPr>
        <p:spPr>
          <a:xfrm>
            <a:off x="456008" y="4483284"/>
            <a:ext cx="612516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8C5A1FD-06A9-5886-0462-41B1BF404CFD}"/>
              </a:ext>
            </a:extLst>
          </p:cNvPr>
          <p:cNvSpPr txBox="1"/>
          <p:nvPr/>
        </p:nvSpPr>
        <p:spPr>
          <a:xfrm>
            <a:off x="456008" y="4534638"/>
            <a:ext cx="11440054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4815" indent="-304815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Doing things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with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the people we serve and not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to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or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for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them</a:t>
            </a:r>
          </a:p>
          <a:p>
            <a:endParaRPr lang="en-US" sz="900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04815" indent="-30481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Incorporating all perspectives into decisions being made which promotes innovative, responsive solutions and applicable services</a:t>
            </a:r>
          </a:p>
          <a:p>
            <a:endParaRPr lang="en-US" sz="900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04815" indent="-304815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Developing open, honest, and trusting relationships with patient partners which promotes 2-way communication</a:t>
            </a:r>
          </a:p>
          <a:p>
            <a:endParaRPr lang="en-US" sz="900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04815" indent="-30481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Improving everyone’s experience (provider and the people we serve)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519BD24-3C96-9740-EBAB-04B226E131D8}"/>
              </a:ext>
            </a:extLst>
          </p:cNvPr>
          <p:cNvSpPr txBox="1">
            <a:spLocks/>
          </p:cNvSpPr>
          <p:nvPr/>
        </p:nvSpPr>
        <p:spPr>
          <a:xfrm>
            <a:off x="456008" y="-10457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Alignment</a:t>
            </a:r>
            <a:endParaRPr lang="en-CA" sz="36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76FCE9-E11F-1CEF-FC32-5E8F25D65646}"/>
              </a:ext>
            </a:extLst>
          </p:cNvPr>
          <p:cNvCxnSpPr>
            <a:cxnSpLocks/>
          </p:cNvCxnSpPr>
          <p:nvPr/>
        </p:nvCxnSpPr>
        <p:spPr>
          <a:xfrm>
            <a:off x="456008" y="857835"/>
            <a:ext cx="612516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TextBox 36">
            <a:extLst>
              <a:ext uri="{FF2B5EF4-FFF2-40B4-BE49-F238E27FC236}">
                <a16:creationId xmlns:a16="http://schemas.microsoft.com/office/drawing/2014/main" id="{2E983364-5A40-B601-B8AC-0C123FC6C7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4983298"/>
              </p:ext>
            </p:extLst>
          </p:nvPr>
        </p:nvGraphicFramePr>
        <p:xfrm>
          <a:off x="494500" y="907381"/>
          <a:ext cx="11401562" cy="280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EED3DDA-37FF-3A86-A135-12B21FE33C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156" y="6120189"/>
            <a:ext cx="1566744" cy="6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96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000CA-B6F4-86C4-728A-E6154E42F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652" y="28450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Patient and Family Advisory Councils</a:t>
            </a:r>
            <a:endParaRPr lang="en-CA" sz="36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3E52B9-AC50-F7C0-5ADB-273335782BF4}"/>
              </a:ext>
            </a:extLst>
          </p:cNvPr>
          <p:cNvSpPr/>
          <p:nvPr/>
        </p:nvSpPr>
        <p:spPr>
          <a:xfrm>
            <a:off x="4195098" y="-530737"/>
            <a:ext cx="4315781" cy="64736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1208B0-28FD-DDBC-EBF8-8B0B8AFEF7F1}"/>
              </a:ext>
            </a:extLst>
          </p:cNvPr>
          <p:cNvCxnSpPr>
            <a:cxnSpLocks/>
          </p:cNvCxnSpPr>
          <p:nvPr/>
        </p:nvCxnSpPr>
        <p:spPr>
          <a:xfrm>
            <a:off x="785316" y="1304641"/>
            <a:ext cx="85977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2518D00-1C25-9E39-891F-3C49ADA2FC45}"/>
              </a:ext>
            </a:extLst>
          </p:cNvPr>
          <p:cNvSpPr txBox="1"/>
          <p:nvPr/>
        </p:nvSpPr>
        <p:spPr>
          <a:xfrm>
            <a:off x="710651" y="3704458"/>
            <a:ext cx="9820145" cy="16594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defTabSz="889000">
              <a:spcBef>
                <a:spcPct val="0"/>
              </a:spcBef>
              <a:spcAft>
                <a:spcPct val="350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0EE738-41E4-08B1-A005-6E1C42D568EF}"/>
              </a:ext>
            </a:extLst>
          </p:cNvPr>
          <p:cNvGrpSpPr/>
          <p:nvPr/>
        </p:nvGrpSpPr>
        <p:grpSpPr>
          <a:xfrm>
            <a:off x="1864077" y="2112958"/>
            <a:ext cx="8463846" cy="3373878"/>
            <a:chOff x="299154" y="2362200"/>
            <a:chExt cx="8463846" cy="337387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673B7E8-95FC-1525-B5DE-EABEFA4646DD}"/>
                </a:ext>
              </a:extLst>
            </p:cNvPr>
            <p:cNvGrpSpPr/>
            <p:nvPr/>
          </p:nvGrpSpPr>
          <p:grpSpPr>
            <a:xfrm>
              <a:off x="6509671" y="2785934"/>
              <a:ext cx="2209800" cy="1680509"/>
              <a:chOff x="6019800" y="2362200"/>
              <a:chExt cx="2057400" cy="1532985"/>
            </a:xfrm>
          </p:grpSpPr>
          <p:sp>
            <p:nvSpPr>
              <p:cNvPr id="13" name="Rectangular Callout 14">
                <a:extLst>
                  <a:ext uri="{FF2B5EF4-FFF2-40B4-BE49-F238E27FC236}">
                    <a16:creationId xmlns:a16="http://schemas.microsoft.com/office/drawing/2014/main" id="{32A42B81-11A3-C6E1-73B7-C4BC4FACA590}"/>
                  </a:ext>
                </a:extLst>
              </p:cNvPr>
              <p:cNvSpPr/>
              <p:nvPr/>
            </p:nvSpPr>
            <p:spPr>
              <a:xfrm>
                <a:off x="6019800" y="2362200"/>
                <a:ext cx="914400" cy="609600"/>
              </a:xfrm>
              <a:prstGeom prst="wedgeRectCallout">
                <a:avLst>
                  <a:gd name="adj1" fmla="val -26547"/>
                  <a:gd name="adj2" fmla="val 94167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Oval Callout 15">
                <a:extLst>
                  <a:ext uri="{FF2B5EF4-FFF2-40B4-BE49-F238E27FC236}">
                    <a16:creationId xmlns:a16="http://schemas.microsoft.com/office/drawing/2014/main" id="{7F07CBDD-5A8D-86B0-6EEA-4CB2F4F05F40}"/>
                  </a:ext>
                </a:extLst>
              </p:cNvPr>
              <p:cNvSpPr/>
              <p:nvPr/>
            </p:nvSpPr>
            <p:spPr>
              <a:xfrm>
                <a:off x="7086600" y="2705683"/>
                <a:ext cx="990600" cy="838200"/>
              </a:xfrm>
              <a:prstGeom prst="wedgeEllipseCallout">
                <a:avLst>
                  <a:gd name="adj1" fmla="val -34679"/>
                  <a:gd name="adj2" fmla="val 69773"/>
                </a:avLst>
              </a:prstGeom>
              <a:gradFill rotWithShape="1">
                <a:gsLst>
                  <a:gs pos="0">
                    <a:srgbClr val="F79646">
                      <a:tint val="50000"/>
                      <a:satMod val="300000"/>
                    </a:srgbClr>
                  </a:gs>
                  <a:gs pos="35000">
                    <a:srgbClr val="F79646">
                      <a:tint val="37000"/>
                      <a:satMod val="300000"/>
                    </a:srgbClr>
                  </a:gs>
                  <a:gs pos="100000">
                    <a:srgbClr val="F7964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Cloud Callout 16">
                <a:extLst>
                  <a:ext uri="{FF2B5EF4-FFF2-40B4-BE49-F238E27FC236}">
                    <a16:creationId xmlns:a16="http://schemas.microsoft.com/office/drawing/2014/main" id="{7A93F304-AC88-90AF-1998-9598B4CA91C5}"/>
                  </a:ext>
                </a:extLst>
              </p:cNvPr>
              <p:cNvSpPr/>
              <p:nvPr/>
            </p:nvSpPr>
            <p:spPr>
              <a:xfrm>
                <a:off x="6019800" y="3282537"/>
                <a:ext cx="914400" cy="612648"/>
              </a:xfrm>
              <a:prstGeom prst="cloudCallout">
                <a:avLst>
                  <a:gd name="adj1" fmla="val 77500"/>
                  <a:gd name="adj2" fmla="val 74938"/>
                </a:avLst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EF3AB4-02B3-C09B-E042-BE5225559195}"/>
                </a:ext>
              </a:extLst>
            </p:cNvPr>
            <p:cNvSpPr txBox="1"/>
            <p:nvPr/>
          </p:nvSpPr>
          <p:spPr>
            <a:xfrm>
              <a:off x="3363237" y="4840549"/>
              <a:ext cx="2286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Partnerships</a:t>
              </a:r>
              <a:endPara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7C57070-2CB6-378C-AD27-C9F4FE786DCA}"/>
                </a:ext>
              </a:extLst>
            </p:cNvPr>
            <p:cNvSpPr txBox="1"/>
            <p:nvPr/>
          </p:nvSpPr>
          <p:spPr>
            <a:xfrm>
              <a:off x="6553200" y="4840549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Perspectives</a:t>
              </a:r>
              <a:endParaRPr kumimoji="0" lang="en-CA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5691F0-CC93-CA60-A588-8C2E43C83495}"/>
                </a:ext>
              </a:extLst>
            </p:cNvPr>
            <p:cNvSpPr txBox="1"/>
            <p:nvPr/>
          </p:nvSpPr>
          <p:spPr>
            <a:xfrm>
              <a:off x="299154" y="4535749"/>
              <a:ext cx="244404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Person</a:t>
              </a:r>
              <a:r>
                <a:rPr kumimoji="0" lang="en-US" sz="2400" b="1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and Family </a:t>
              </a:r>
              <a:r>
                <a:rPr kumimoji="0" lang="en-US" sz="2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Centred</a:t>
              </a: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Care</a:t>
              </a:r>
              <a:endPara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pic>
          <p:nvPicPr>
            <p:cNvPr id="11" name="Content Placeholder 18">
              <a:extLst>
                <a:ext uri="{FF2B5EF4-FFF2-40B4-BE49-F238E27FC236}">
                  <a16:creationId xmlns:a16="http://schemas.microsoft.com/office/drawing/2014/main" id="{92349269-1A3F-4F62-07F4-9A394328D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rgbClr val="8064A2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4135" y="2667000"/>
              <a:ext cx="2224205" cy="191837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E3F1B44-694A-5734-5B40-B38D64877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rgbClr val="C0504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304" y="2362200"/>
              <a:ext cx="2067894" cy="1987117"/>
            </a:xfrm>
            <a:prstGeom prst="rect">
              <a:avLst/>
            </a:prstGeom>
            <a:solidFill>
              <a:srgbClr val="FF3300"/>
            </a:solidFill>
          </p:spPr>
        </p:pic>
      </p:grp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66B058D-1A49-D4ED-74C8-843ACE1CD4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156" y="6120189"/>
            <a:ext cx="1566744" cy="6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6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000CA-B6F4-86C4-728A-E6154E42F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652" y="28450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Patient Partners</a:t>
            </a:r>
            <a:endParaRPr lang="en-CA" sz="36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3E52B9-AC50-F7C0-5ADB-273335782BF4}"/>
              </a:ext>
            </a:extLst>
          </p:cNvPr>
          <p:cNvSpPr/>
          <p:nvPr/>
        </p:nvSpPr>
        <p:spPr>
          <a:xfrm>
            <a:off x="4195098" y="-530737"/>
            <a:ext cx="4315781" cy="64736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1208B0-28FD-DDBC-EBF8-8B0B8AFEF7F1}"/>
              </a:ext>
            </a:extLst>
          </p:cNvPr>
          <p:cNvCxnSpPr>
            <a:cxnSpLocks/>
          </p:cNvCxnSpPr>
          <p:nvPr/>
        </p:nvCxnSpPr>
        <p:spPr>
          <a:xfrm>
            <a:off x="785316" y="1304641"/>
            <a:ext cx="85977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itle 1">
            <a:extLst>
              <a:ext uri="{FF2B5EF4-FFF2-40B4-BE49-F238E27FC236}">
                <a16:creationId xmlns:a16="http://schemas.microsoft.com/office/drawing/2014/main" id="{2F7137E8-58DC-1E2B-4F91-871444C03D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341396"/>
              </p:ext>
            </p:extLst>
          </p:nvPr>
        </p:nvGraphicFramePr>
        <p:xfrm>
          <a:off x="3831401" y="1070800"/>
          <a:ext cx="4683949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87FC8AC-97BC-15F3-4330-C669786150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156" y="6120189"/>
            <a:ext cx="1566744" cy="6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100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000CA-B6F4-86C4-728A-E6154E42F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652" y="28450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Examples of Patient Engagement</a:t>
            </a:r>
            <a:endParaRPr lang="en-CA" sz="36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3E52B9-AC50-F7C0-5ADB-273335782BF4}"/>
              </a:ext>
            </a:extLst>
          </p:cNvPr>
          <p:cNvSpPr/>
          <p:nvPr/>
        </p:nvSpPr>
        <p:spPr>
          <a:xfrm>
            <a:off x="4195098" y="-530737"/>
            <a:ext cx="4315781" cy="64736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1208B0-28FD-DDBC-EBF8-8B0B8AFEF7F1}"/>
              </a:ext>
            </a:extLst>
          </p:cNvPr>
          <p:cNvCxnSpPr>
            <a:cxnSpLocks/>
          </p:cNvCxnSpPr>
          <p:nvPr/>
        </p:nvCxnSpPr>
        <p:spPr>
          <a:xfrm>
            <a:off x="785316" y="1304641"/>
            <a:ext cx="85977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2518D00-1C25-9E39-891F-3C49ADA2FC45}"/>
              </a:ext>
            </a:extLst>
          </p:cNvPr>
          <p:cNvSpPr txBox="1"/>
          <p:nvPr/>
        </p:nvSpPr>
        <p:spPr>
          <a:xfrm>
            <a:off x="710651" y="3704458"/>
            <a:ext cx="9820145" cy="16594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defTabSz="889000">
              <a:spcBef>
                <a:spcPct val="0"/>
              </a:spcBef>
              <a:spcAft>
                <a:spcPct val="350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A08181-7191-F62A-6CF4-01CBE8BF78EF}"/>
              </a:ext>
            </a:extLst>
          </p:cNvPr>
          <p:cNvSpPr txBox="1"/>
          <p:nvPr/>
        </p:nvSpPr>
        <p:spPr>
          <a:xfrm>
            <a:off x="881743" y="1494116"/>
            <a:ext cx="8077200" cy="511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Education and Practice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Wayfinding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Redevelopment Projects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Quality Improvement Projects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Information for the Public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Data Analysis: Real Time Patient Experience Survey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Strategic Planning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Exploring Lived Experiences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Quality Walkabouts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Leadership Panel Interviews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Accreditation Mock Tracers</a:t>
            </a:r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7D94CED-BB82-FD52-EB04-5401141E0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156" y="6120189"/>
            <a:ext cx="1566744" cy="6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8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000CA-B6F4-86C4-728A-E6154E42F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652" y="28450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Considerations</a:t>
            </a:r>
            <a:endParaRPr lang="en-CA" sz="36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3E52B9-AC50-F7C0-5ADB-273335782BF4}"/>
              </a:ext>
            </a:extLst>
          </p:cNvPr>
          <p:cNvSpPr/>
          <p:nvPr/>
        </p:nvSpPr>
        <p:spPr>
          <a:xfrm>
            <a:off x="4195098" y="-530737"/>
            <a:ext cx="4315781" cy="64736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1208B0-28FD-DDBC-EBF8-8B0B8AFEF7F1}"/>
              </a:ext>
            </a:extLst>
          </p:cNvPr>
          <p:cNvCxnSpPr>
            <a:cxnSpLocks/>
          </p:cNvCxnSpPr>
          <p:nvPr/>
        </p:nvCxnSpPr>
        <p:spPr>
          <a:xfrm>
            <a:off x="785316" y="1304641"/>
            <a:ext cx="85977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2518D00-1C25-9E39-891F-3C49ADA2FC45}"/>
              </a:ext>
            </a:extLst>
          </p:cNvPr>
          <p:cNvSpPr txBox="1"/>
          <p:nvPr/>
        </p:nvSpPr>
        <p:spPr>
          <a:xfrm>
            <a:off x="710651" y="3704458"/>
            <a:ext cx="9820145" cy="16594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defTabSz="889000">
              <a:spcBef>
                <a:spcPct val="0"/>
              </a:spcBef>
              <a:spcAft>
                <a:spcPct val="350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extBox 4">
            <a:extLst>
              <a:ext uri="{FF2B5EF4-FFF2-40B4-BE49-F238E27FC236}">
                <a16:creationId xmlns:a16="http://schemas.microsoft.com/office/drawing/2014/main" id="{28F913FE-7ED9-0E69-1137-F5BF05153D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538576"/>
              </p:ext>
            </p:extLst>
          </p:nvPr>
        </p:nvGraphicFramePr>
        <p:xfrm>
          <a:off x="1472316" y="1666137"/>
          <a:ext cx="8956474" cy="4653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EE8F1CB-89A6-ED53-4825-657704671E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156" y="6120189"/>
            <a:ext cx="1566744" cy="6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38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000CA-B6F4-86C4-728A-E6154E42F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652" y="28450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Call to Action</a:t>
            </a:r>
            <a:endParaRPr lang="en-CA" sz="36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3E52B9-AC50-F7C0-5ADB-273335782BF4}"/>
              </a:ext>
            </a:extLst>
          </p:cNvPr>
          <p:cNvSpPr/>
          <p:nvPr/>
        </p:nvSpPr>
        <p:spPr>
          <a:xfrm>
            <a:off x="4195098" y="-530737"/>
            <a:ext cx="4315781" cy="64736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1208B0-28FD-DDBC-EBF8-8B0B8AFEF7F1}"/>
              </a:ext>
            </a:extLst>
          </p:cNvPr>
          <p:cNvCxnSpPr>
            <a:cxnSpLocks/>
          </p:cNvCxnSpPr>
          <p:nvPr/>
        </p:nvCxnSpPr>
        <p:spPr>
          <a:xfrm>
            <a:off x="785316" y="1304641"/>
            <a:ext cx="85977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2518D00-1C25-9E39-891F-3C49ADA2FC45}"/>
              </a:ext>
            </a:extLst>
          </p:cNvPr>
          <p:cNvSpPr txBox="1"/>
          <p:nvPr/>
        </p:nvSpPr>
        <p:spPr>
          <a:xfrm>
            <a:off x="785316" y="3893933"/>
            <a:ext cx="9820145" cy="16594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defTabSz="889000">
              <a:spcBef>
                <a:spcPct val="0"/>
              </a:spcBef>
              <a:spcAft>
                <a:spcPct val="350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65A8B8F-862F-D490-D4DA-3BF21CC7AB41}"/>
              </a:ext>
            </a:extLst>
          </p:cNvPr>
          <p:cNvSpPr txBox="1">
            <a:spLocks/>
          </p:cNvSpPr>
          <p:nvPr/>
        </p:nvSpPr>
        <p:spPr>
          <a:xfrm>
            <a:off x="965748" y="1524000"/>
            <a:ext cx="792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8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Recruitment: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 need your help to recruit more patient partners.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8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Opportunities: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projects are you supporting / involved in that would benefit from including the patient perspective?</a:t>
            </a:r>
          </a:p>
          <a:p>
            <a:pPr marL="0" indent="0">
              <a:buNone/>
            </a:pPr>
            <a:endParaRPr lang="en-US" sz="28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&lt;insert contact information&gt;</a:t>
            </a:r>
          </a:p>
          <a:p>
            <a:pPr marL="0" indent="0">
              <a:buNone/>
            </a:pPr>
            <a:endParaRPr lang="en-US" sz="28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200" dirty="0"/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6A84AE2-FC6E-7624-AE4F-EFA36D8F96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156" y="6120189"/>
            <a:ext cx="1566744" cy="6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7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8B78E2FD6C334BBAC55A533F2B850B" ma:contentTypeVersion="18" ma:contentTypeDescription="Create a new document." ma:contentTypeScope="" ma:versionID="f734019257a5d5eef0a2da7f185df2c4">
  <xsd:schema xmlns:xsd="http://www.w3.org/2001/XMLSchema" xmlns:xs="http://www.w3.org/2001/XMLSchema" xmlns:p="http://schemas.microsoft.com/office/2006/metadata/properties" xmlns:ns2="d8a5f5d0-6b3c-4772-a9c9-643a0e42a578" xmlns:ns3="f2ade0da-14c1-4b53-b694-152775e4bc9d" targetNamespace="http://schemas.microsoft.com/office/2006/metadata/properties" ma:root="true" ma:fieldsID="223348a72043b35d21b462436581d8cd" ns2:_="" ns3:_="">
    <xsd:import namespace="d8a5f5d0-6b3c-4772-a9c9-643a0e42a578"/>
    <xsd:import namespace="f2ade0da-14c1-4b53-b694-152775e4bc9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5f5d0-6b3c-4772-a9c9-643a0e42a5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1e326f5-a378-4627-bd8b-68512cb8c2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e0da-14c1-4b53-b694-152775e4bc9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63df3580-e1f8-43d8-a532-3f2fe9eb8b45}" ma:internalName="TaxCatchAll" ma:showField="CatchAllData" ma:web="f2ade0da-14c1-4b53-b694-152775e4bc9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8a5f5d0-6b3c-4772-a9c9-643a0e42a578">
      <Terms xmlns="http://schemas.microsoft.com/office/infopath/2007/PartnerControls"/>
    </lcf76f155ced4ddcb4097134ff3c332f>
    <TaxCatchAll xmlns="f2ade0da-14c1-4b53-b694-152775e4bc9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D4F388-60EF-4D62-A757-31C50E4339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a5f5d0-6b3c-4772-a9c9-643a0e42a578"/>
    <ds:schemaRef ds:uri="f2ade0da-14c1-4b53-b694-152775e4bc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53E959-5934-4668-93C8-D253D682EDF3}">
  <ds:schemaRefs>
    <ds:schemaRef ds:uri="http://schemas.microsoft.com/office/2006/documentManagement/types"/>
    <ds:schemaRef ds:uri="http://purl.org/dc/terms/"/>
    <ds:schemaRef ds:uri="d8a5f5d0-6b3c-4772-a9c9-643a0e42a578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f2ade0da-14c1-4b53-b694-152775e4bc9d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BEBF88F-CD31-4B9B-84C9-6EECD4C2DE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366</Words>
  <Application>Microsoft Office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Verdana</vt:lpstr>
      <vt:lpstr>Wingdings</vt:lpstr>
      <vt:lpstr>Office Theme</vt:lpstr>
      <vt:lpstr>Definitions</vt:lpstr>
      <vt:lpstr>Results</vt:lpstr>
      <vt:lpstr>Patient and Family Advisory Councils</vt:lpstr>
      <vt:lpstr>Patient Partners</vt:lpstr>
      <vt:lpstr>Examples of Patient Engagement</vt:lpstr>
      <vt:lpstr>Considerations</vt:lpstr>
      <vt:lpstr>Call to Action</vt:lpstr>
    </vt:vector>
  </TitlesOfParts>
  <Company>BC Healthcare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Klein, Laura [FH]</dc:creator>
  <cp:lastModifiedBy>Jace Basilan</cp:lastModifiedBy>
  <cp:revision>38</cp:revision>
  <dcterms:created xsi:type="dcterms:W3CDTF">2024-11-19T23:16:03Z</dcterms:created>
  <dcterms:modified xsi:type="dcterms:W3CDTF">2024-11-26T16:43:51Z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0x010100078B78E2FD6C334BBAC55A533F2B850B</vt:lpwstr>
  </property>
  <property fmtid="{D5CDD505-2E9C-101B-9397-08002B2CF9AE}" pid="3" name="MediaServiceImageTags">
    <vt:lpwstr/>
  </property>
</Properties>
</file>