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257" r:id="rId3"/>
    <p:sldId id="3570" r:id="rId4"/>
    <p:sldId id="3602" r:id="rId5"/>
    <p:sldId id="258" r:id="rId6"/>
    <p:sldId id="3605" r:id="rId7"/>
    <p:sldId id="290" r:id="rId8"/>
    <p:sldId id="3606" r:id="rId9"/>
    <p:sldId id="3597" r:id="rId10"/>
    <p:sldId id="3603" r:id="rId11"/>
    <p:sldId id="3604" r:id="rId12"/>
    <p:sldId id="359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7CEC20-60EF-F4B6-5137-7F895B9776D2}" name="Ryker, Dalia MMHA:EX" initials="RDM" userId="S::Dalia.Ryker@gov.bc.ca::3e04e2fc-1d88-42b1-a703-8209910e6a8e" providerId="AD"/>
  <p188:author id="{F561217C-3D6E-B2DF-D57A-E327630F5404}" name="Lenart, Andras F MMHA:EX" initials="LAFM" userId="S::Andras.Lenart@gov.bc.ca::d787af25-5612-497d-9296-52f013fbbe85" providerId="AD"/>
  <p188:author id="{82BF8A7E-B225-FEF1-DEC6-EEEE8AAB43FF}" name="Campbell, Darrion MMHA:EX" initials="CDM" userId="S::Darrion.Campbell@gov.bc.ca::7c1b9779-15d1-45fd-b8c4-dc5f47a82c1c" providerId="AD"/>
  <p188:author id="{1ECBC2FC-63CD-62A2-5A62-36572C6E4115}" name="Wall, Christie MMHA:EX" initials="WCM" userId="S::Christie.Wall@gov.bc.ca::d275e5bc-bf2d-4819-b935-e0d5c8a5b7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3215" autoAdjust="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43ADF-AD98-4B5A-B4AA-DA967DD71C45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CA97376-683E-47D5-98B7-405C15E86B4F}">
      <dgm:prSet phldrT="[Text]"/>
      <dgm:spPr/>
      <dgm:t>
        <a:bodyPr/>
        <a:lstStyle/>
        <a:p>
          <a:r>
            <a:rPr lang="en-CA" dirty="0"/>
            <a:t>LOUD in the ED</a:t>
          </a:r>
          <a:endParaRPr lang="en-US" dirty="0"/>
        </a:p>
      </dgm:t>
    </dgm:pt>
    <dgm:pt modelId="{38FE587B-2252-45E2-AF63-8A8891F62384}" type="parTrans" cxnId="{3F879750-6AC4-4B6A-90FE-D7C2D02D0E6F}">
      <dgm:prSet/>
      <dgm:spPr/>
      <dgm:t>
        <a:bodyPr/>
        <a:lstStyle/>
        <a:p>
          <a:endParaRPr lang="en-US"/>
        </a:p>
      </dgm:t>
    </dgm:pt>
    <dgm:pt modelId="{B3B764CC-8770-4163-AA05-11A80438015B}" type="sibTrans" cxnId="{3F879750-6AC4-4B6A-90FE-D7C2D02D0E6F}">
      <dgm:prSet/>
      <dgm:spPr/>
      <dgm:t>
        <a:bodyPr/>
        <a:lstStyle/>
        <a:p>
          <a:endParaRPr lang="en-US"/>
        </a:p>
      </dgm:t>
    </dgm:pt>
    <dgm:pt modelId="{96CB8214-FD1F-4276-B36C-AB59042F3677}">
      <dgm:prSet phldrT="[Text]"/>
      <dgm:spPr/>
      <dgm:t>
        <a:bodyPr/>
        <a:lstStyle/>
        <a:p>
          <a:r>
            <a:rPr lang="en-CA" dirty="0"/>
            <a:t>Tailgate Toolkits</a:t>
          </a:r>
          <a:endParaRPr lang="en-US" dirty="0"/>
        </a:p>
      </dgm:t>
    </dgm:pt>
    <dgm:pt modelId="{54979A9B-1FBA-4162-B47E-5868E9E0EDB7}" type="parTrans" cxnId="{AD50A4F6-46B0-403A-BCB8-7D5F44CE66C8}">
      <dgm:prSet/>
      <dgm:spPr/>
      <dgm:t>
        <a:bodyPr/>
        <a:lstStyle/>
        <a:p>
          <a:endParaRPr lang="en-US"/>
        </a:p>
      </dgm:t>
    </dgm:pt>
    <dgm:pt modelId="{56B9C8C5-A99A-4515-8516-3733ADDB6C91}" type="sibTrans" cxnId="{AD50A4F6-46B0-403A-BCB8-7D5F44CE66C8}">
      <dgm:prSet/>
      <dgm:spPr/>
      <dgm:t>
        <a:bodyPr/>
        <a:lstStyle/>
        <a:p>
          <a:endParaRPr lang="en-US"/>
        </a:p>
      </dgm:t>
    </dgm:pt>
    <dgm:pt modelId="{6EF52E1F-E4E7-49B3-ACB6-5467DE062305}">
      <dgm:prSet phldrT="[Text]"/>
      <dgm:spPr/>
      <dgm:t>
        <a:bodyPr/>
        <a:lstStyle/>
        <a:p>
          <a:r>
            <a:rPr lang="en-CA" dirty="0"/>
            <a:t>Moms Stop the Harm</a:t>
          </a:r>
          <a:endParaRPr lang="en-US" dirty="0"/>
        </a:p>
      </dgm:t>
    </dgm:pt>
    <dgm:pt modelId="{4EE60C3E-0839-4FBF-98CE-45AD944FC1A4}" type="parTrans" cxnId="{DFF21BDF-62D1-468F-9FF6-6635559C14CE}">
      <dgm:prSet/>
      <dgm:spPr/>
      <dgm:t>
        <a:bodyPr/>
        <a:lstStyle/>
        <a:p>
          <a:endParaRPr lang="en-US"/>
        </a:p>
      </dgm:t>
    </dgm:pt>
    <dgm:pt modelId="{68E690CD-C2BD-4E83-8F7B-E7259B276A6A}" type="sibTrans" cxnId="{DFF21BDF-62D1-468F-9FF6-6635559C14CE}">
      <dgm:prSet/>
      <dgm:spPr/>
      <dgm:t>
        <a:bodyPr/>
        <a:lstStyle/>
        <a:p>
          <a:endParaRPr lang="en-US"/>
        </a:p>
      </dgm:t>
    </dgm:pt>
    <dgm:pt modelId="{413B7294-4554-4D91-93E4-094629B48260}">
      <dgm:prSet phldrT="[Text]"/>
      <dgm:spPr/>
      <dgm:t>
        <a:bodyPr/>
        <a:lstStyle/>
        <a:p>
          <a:r>
            <a:rPr lang="en-CA" dirty="0"/>
            <a:t>Provincial Peer Network</a:t>
          </a:r>
          <a:endParaRPr lang="en-US" dirty="0"/>
        </a:p>
      </dgm:t>
    </dgm:pt>
    <dgm:pt modelId="{CC970F3C-4CE0-414C-A241-B5C4D43DCFCC}" type="parTrans" cxnId="{73A71CE9-7E5C-439B-A6CA-02E50F805575}">
      <dgm:prSet/>
      <dgm:spPr/>
      <dgm:t>
        <a:bodyPr/>
        <a:lstStyle/>
        <a:p>
          <a:endParaRPr lang="en-US"/>
        </a:p>
      </dgm:t>
    </dgm:pt>
    <dgm:pt modelId="{2C355246-5024-4E41-BBF3-0D5C43350C6B}" type="sibTrans" cxnId="{73A71CE9-7E5C-439B-A6CA-02E50F805575}">
      <dgm:prSet/>
      <dgm:spPr/>
      <dgm:t>
        <a:bodyPr/>
        <a:lstStyle/>
        <a:p>
          <a:endParaRPr lang="en-US"/>
        </a:p>
      </dgm:t>
    </dgm:pt>
    <dgm:pt modelId="{7FE219A8-F638-4FAC-9F17-BBBEEE19F04F}">
      <dgm:prSet phldrT="[Text]"/>
      <dgm:spPr/>
      <dgm:t>
        <a:bodyPr/>
        <a:lstStyle/>
        <a:p>
          <a:r>
            <a:rPr lang="en-CA" dirty="0"/>
            <a:t>Community Action Teams</a:t>
          </a:r>
          <a:endParaRPr lang="en-US" dirty="0"/>
        </a:p>
      </dgm:t>
    </dgm:pt>
    <dgm:pt modelId="{1194AFA0-2B66-40A8-91C1-E6D14462B542}" type="parTrans" cxnId="{A68A964C-4450-4E4E-A9FE-F6E0EDF723C2}">
      <dgm:prSet/>
      <dgm:spPr/>
      <dgm:t>
        <a:bodyPr/>
        <a:lstStyle/>
        <a:p>
          <a:endParaRPr lang="en-US"/>
        </a:p>
      </dgm:t>
    </dgm:pt>
    <dgm:pt modelId="{FA745B50-9DBC-43D4-B8BA-7FBF7FDBFC13}" type="sibTrans" cxnId="{A68A964C-4450-4E4E-A9FE-F6E0EDF723C2}">
      <dgm:prSet/>
      <dgm:spPr/>
      <dgm:t>
        <a:bodyPr/>
        <a:lstStyle/>
        <a:p>
          <a:endParaRPr lang="en-US"/>
        </a:p>
      </dgm:t>
    </dgm:pt>
    <dgm:pt modelId="{40862592-6EF3-4627-B6ED-9522A72212DB}">
      <dgm:prSet phldrT="[Text]"/>
      <dgm:spPr/>
      <dgm:t>
        <a:bodyPr/>
        <a:lstStyle/>
        <a:p>
          <a:r>
            <a:rPr lang="en-CA" dirty="0"/>
            <a:t>Local Leadership United</a:t>
          </a:r>
          <a:endParaRPr lang="en-US" dirty="0"/>
        </a:p>
      </dgm:t>
    </dgm:pt>
    <dgm:pt modelId="{9470E079-CCC4-4413-879D-C02EC0B21815}" type="parTrans" cxnId="{97F1DBF3-2B99-42D0-AC9B-836EE968D8E2}">
      <dgm:prSet/>
      <dgm:spPr/>
    </dgm:pt>
    <dgm:pt modelId="{3BD4E637-3394-4A0F-9807-362694F485C6}" type="sibTrans" cxnId="{97F1DBF3-2B99-42D0-AC9B-836EE968D8E2}">
      <dgm:prSet/>
      <dgm:spPr/>
    </dgm:pt>
    <dgm:pt modelId="{DFC73B2C-A749-4523-9A0B-F799E1DFCD23}" type="pres">
      <dgm:prSet presAssocID="{52E43ADF-AD98-4B5A-B4AA-DA967DD71C45}" presName="diagram" presStyleCnt="0">
        <dgm:presLayoutVars>
          <dgm:dir/>
          <dgm:resizeHandles val="exact"/>
        </dgm:presLayoutVars>
      </dgm:prSet>
      <dgm:spPr/>
    </dgm:pt>
    <dgm:pt modelId="{957650A7-034D-41EE-83ED-BD4FD7B68148}" type="pres">
      <dgm:prSet presAssocID="{DCA97376-683E-47D5-98B7-405C15E86B4F}" presName="node" presStyleLbl="node1" presStyleIdx="0" presStyleCnt="6">
        <dgm:presLayoutVars>
          <dgm:bulletEnabled val="1"/>
        </dgm:presLayoutVars>
      </dgm:prSet>
      <dgm:spPr/>
    </dgm:pt>
    <dgm:pt modelId="{AF56F633-13DC-43B2-A64E-58242F56B9CC}" type="pres">
      <dgm:prSet presAssocID="{B3B764CC-8770-4163-AA05-11A80438015B}" presName="sibTrans" presStyleCnt="0"/>
      <dgm:spPr/>
    </dgm:pt>
    <dgm:pt modelId="{D736524A-DD65-4F38-A0E9-8E196AE44D94}" type="pres">
      <dgm:prSet presAssocID="{96CB8214-FD1F-4276-B36C-AB59042F3677}" presName="node" presStyleLbl="node1" presStyleIdx="1" presStyleCnt="6">
        <dgm:presLayoutVars>
          <dgm:bulletEnabled val="1"/>
        </dgm:presLayoutVars>
      </dgm:prSet>
      <dgm:spPr/>
    </dgm:pt>
    <dgm:pt modelId="{550A7FDE-7259-49EA-832C-1B3D45929D31}" type="pres">
      <dgm:prSet presAssocID="{56B9C8C5-A99A-4515-8516-3733ADDB6C91}" presName="sibTrans" presStyleCnt="0"/>
      <dgm:spPr/>
    </dgm:pt>
    <dgm:pt modelId="{F6564A71-F273-4030-A853-5D33B2DA2733}" type="pres">
      <dgm:prSet presAssocID="{6EF52E1F-E4E7-49B3-ACB6-5467DE062305}" presName="node" presStyleLbl="node1" presStyleIdx="2" presStyleCnt="6">
        <dgm:presLayoutVars>
          <dgm:bulletEnabled val="1"/>
        </dgm:presLayoutVars>
      </dgm:prSet>
      <dgm:spPr/>
    </dgm:pt>
    <dgm:pt modelId="{61E9156A-AA1A-49C6-8A5A-7C4AAE242EC3}" type="pres">
      <dgm:prSet presAssocID="{68E690CD-C2BD-4E83-8F7B-E7259B276A6A}" presName="sibTrans" presStyleCnt="0"/>
      <dgm:spPr/>
    </dgm:pt>
    <dgm:pt modelId="{2F42B03E-1B6F-4B42-83C5-DB907EEFFE2C}" type="pres">
      <dgm:prSet presAssocID="{413B7294-4554-4D91-93E4-094629B48260}" presName="node" presStyleLbl="node1" presStyleIdx="3" presStyleCnt="6">
        <dgm:presLayoutVars>
          <dgm:bulletEnabled val="1"/>
        </dgm:presLayoutVars>
      </dgm:prSet>
      <dgm:spPr/>
    </dgm:pt>
    <dgm:pt modelId="{F28A595D-A397-4577-B9CD-87F63736A8D6}" type="pres">
      <dgm:prSet presAssocID="{2C355246-5024-4E41-BBF3-0D5C43350C6B}" presName="sibTrans" presStyleCnt="0"/>
      <dgm:spPr/>
    </dgm:pt>
    <dgm:pt modelId="{A331B03B-944E-4E62-8046-6EA893D6AF1F}" type="pres">
      <dgm:prSet presAssocID="{40862592-6EF3-4627-B6ED-9522A72212DB}" presName="node" presStyleLbl="node1" presStyleIdx="4" presStyleCnt="6">
        <dgm:presLayoutVars>
          <dgm:bulletEnabled val="1"/>
        </dgm:presLayoutVars>
      </dgm:prSet>
      <dgm:spPr/>
    </dgm:pt>
    <dgm:pt modelId="{3932AB86-9B21-4435-8AD2-E83590B476EE}" type="pres">
      <dgm:prSet presAssocID="{3BD4E637-3394-4A0F-9807-362694F485C6}" presName="sibTrans" presStyleCnt="0"/>
      <dgm:spPr/>
    </dgm:pt>
    <dgm:pt modelId="{52E818BA-FCF5-472C-94CA-32B39F656882}" type="pres">
      <dgm:prSet presAssocID="{7FE219A8-F638-4FAC-9F17-BBBEEE19F04F}" presName="node" presStyleLbl="node1" presStyleIdx="5" presStyleCnt="6">
        <dgm:presLayoutVars>
          <dgm:bulletEnabled val="1"/>
        </dgm:presLayoutVars>
      </dgm:prSet>
      <dgm:spPr/>
    </dgm:pt>
  </dgm:ptLst>
  <dgm:cxnLst>
    <dgm:cxn modelId="{421D1702-0C6E-4F70-BF89-24CA9B83C503}" type="presOf" srcId="{96CB8214-FD1F-4276-B36C-AB59042F3677}" destId="{D736524A-DD65-4F38-A0E9-8E196AE44D94}" srcOrd="0" destOrd="0" presId="urn:microsoft.com/office/officeart/2005/8/layout/default"/>
    <dgm:cxn modelId="{08C2200E-2A0C-4B97-AF78-8313FC2B93C4}" type="presOf" srcId="{413B7294-4554-4D91-93E4-094629B48260}" destId="{2F42B03E-1B6F-4B42-83C5-DB907EEFFE2C}" srcOrd="0" destOrd="0" presId="urn:microsoft.com/office/officeart/2005/8/layout/default"/>
    <dgm:cxn modelId="{D7941A31-7A14-4F18-8554-A9BA00D7B035}" type="presOf" srcId="{40862592-6EF3-4627-B6ED-9522A72212DB}" destId="{A331B03B-944E-4E62-8046-6EA893D6AF1F}" srcOrd="0" destOrd="0" presId="urn:microsoft.com/office/officeart/2005/8/layout/default"/>
    <dgm:cxn modelId="{A68A964C-4450-4E4E-A9FE-F6E0EDF723C2}" srcId="{52E43ADF-AD98-4B5A-B4AA-DA967DD71C45}" destId="{7FE219A8-F638-4FAC-9F17-BBBEEE19F04F}" srcOrd="5" destOrd="0" parTransId="{1194AFA0-2B66-40A8-91C1-E6D14462B542}" sibTransId="{FA745B50-9DBC-43D4-B8BA-7FBF7FDBFC13}"/>
    <dgm:cxn modelId="{3F879750-6AC4-4B6A-90FE-D7C2D02D0E6F}" srcId="{52E43ADF-AD98-4B5A-B4AA-DA967DD71C45}" destId="{DCA97376-683E-47D5-98B7-405C15E86B4F}" srcOrd="0" destOrd="0" parTransId="{38FE587B-2252-45E2-AF63-8A8891F62384}" sibTransId="{B3B764CC-8770-4163-AA05-11A80438015B}"/>
    <dgm:cxn modelId="{83F96996-770A-4BC7-B14D-E77E2969B22A}" type="presOf" srcId="{7FE219A8-F638-4FAC-9F17-BBBEEE19F04F}" destId="{52E818BA-FCF5-472C-94CA-32B39F656882}" srcOrd="0" destOrd="0" presId="urn:microsoft.com/office/officeart/2005/8/layout/default"/>
    <dgm:cxn modelId="{17DD60CD-44A8-4173-84B9-69EFE1623CA1}" type="presOf" srcId="{52E43ADF-AD98-4B5A-B4AA-DA967DD71C45}" destId="{DFC73B2C-A749-4523-9A0B-F799E1DFCD23}" srcOrd="0" destOrd="0" presId="urn:microsoft.com/office/officeart/2005/8/layout/default"/>
    <dgm:cxn modelId="{DFF21BDF-62D1-468F-9FF6-6635559C14CE}" srcId="{52E43ADF-AD98-4B5A-B4AA-DA967DD71C45}" destId="{6EF52E1F-E4E7-49B3-ACB6-5467DE062305}" srcOrd="2" destOrd="0" parTransId="{4EE60C3E-0839-4FBF-98CE-45AD944FC1A4}" sibTransId="{68E690CD-C2BD-4E83-8F7B-E7259B276A6A}"/>
    <dgm:cxn modelId="{73A71CE9-7E5C-439B-A6CA-02E50F805575}" srcId="{52E43ADF-AD98-4B5A-B4AA-DA967DD71C45}" destId="{413B7294-4554-4D91-93E4-094629B48260}" srcOrd="3" destOrd="0" parTransId="{CC970F3C-4CE0-414C-A241-B5C4D43DCFCC}" sibTransId="{2C355246-5024-4E41-BBF3-0D5C43350C6B}"/>
    <dgm:cxn modelId="{7890E2EA-CE95-43D3-BBF0-3E9B38DFEB2F}" type="presOf" srcId="{6EF52E1F-E4E7-49B3-ACB6-5467DE062305}" destId="{F6564A71-F273-4030-A853-5D33B2DA2733}" srcOrd="0" destOrd="0" presId="urn:microsoft.com/office/officeart/2005/8/layout/default"/>
    <dgm:cxn modelId="{97F1DBF3-2B99-42D0-AC9B-836EE968D8E2}" srcId="{52E43ADF-AD98-4B5A-B4AA-DA967DD71C45}" destId="{40862592-6EF3-4627-B6ED-9522A72212DB}" srcOrd="4" destOrd="0" parTransId="{9470E079-CCC4-4413-879D-C02EC0B21815}" sibTransId="{3BD4E637-3394-4A0F-9807-362694F485C6}"/>
    <dgm:cxn modelId="{AD50A4F6-46B0-403A-BCB8-7D5F44CE66C8}" srcId="{52E43ADF-AD98-4B5A-B4AA-DA967DD71C45}" destId="{96CB8214-FD1F-4276-B36C-AB59042F3677}" srcOrd="1" destOrd="0" parTransId="{54979A9B-1FBA-4162-B47E-5868E9E0EDB7}" sibTransId="{56B9C8C5-A99A-4515-8516-3733ADDB6C91}"/>
    <dgm:cxn modelId="{FAC042F7-224B-436F-98E8-4155A999EA57}" type="presOf" srcId="{DCA97376-683E-47D5-98B7-405C15E86B4F}" destId="{957650A7-034D-41EE-83ED-BD4FD7B68148}" srcOrd="0" destOrd="0" presId="urn:microsoft.com/office/officeart/2005/8/layout/default"/>
    <dgm:cxn modelId="{76B82B22-480B-491A-976E-9CC5752DD854}" type="presParOf" srcId="{DFC73B2C-A749-4523-9A0B-F799E1DFCD23}" destId="{957650A7-034D-41EE-83ED-BD4FD7B68148}" srcOrd="0" destOrd="0" presId="urn:microsoft.com/office/officeart/2005/8/layout/default"/>
    <dgm:cxn modelId="{6400621F-EEC6-4D03-8F1E-97E60A531A0E}" type="presParOf" srcId="{DFC73B2C-A749-4523-9A0B-F799E1DFCD23}" destId="{AF56F633-13DC-43B2-A64E-58242F56B9CC}" srcOrd="1" destOrd="0" presId="urn:microsoft.com/office/officeart/2005/8/layout/default"/>
    <dgm:cxn modelId="{4B0A7821-79A5-4C05-919C-0F7FBCFB5A3E}" type="presParOf" srcId="{DFC73B2C-A749-4523-9A0B-F799E1DFCD23}" destId="{D736524A-DD65-4F38-A0E9-8E196AE44D94}" srcOrd="2" destOrd="0" presId="urn:microsoft.com/office/officeart/2005/8/layout/default"/>
    <dgm:cxn modelId="{EBA47E22-2F75-4F73-819E-8C037DE8739A}" type="presParOf" srcId="{DFC73B2C-A749-4523-9A0B-F799E1DFCD23}" destId="{550A7FDE-7259-49EA-832C-1B3D45929D31}" srcOrd="3" destOrd="0" presId="urn:microsoft.com/office/officeart/2005/8/layout/default"/>
    <dgm:cxn modelId="{3F0E8233-282B-4A11-9408-082F7513A7DF}" type="presParOf" srcId="{DFC73B2C-A749-4523-9A0B-F799E1DFCD23}" destId="{F6564A71-F273-4030-A853-5D33B2DA2733}" srcOrd="4" destOrd="0" presId="urn:microsoft.com/office/officeart/2005/8/layout/default"/>
    <dgm:cxn modelId="{00FC043F-92EB-4102-BCD8-DEB1BDC24B91}" type="presParOf" srcId="{DFC73B2C-A749-4523-9A0B-F799E1DFCD23}" destId="{61E9156A-AA1A-49C6-8A5A-7C4AAE242EC3}" srcOrd="5" destOrd="0" presId="urn:microsoft.com/office/officeart/2005/8/layout/default"/>
    <dgm:cxn modelId="{6996608F-AA94-4A2E-A677-D05F3A0AA39C}" type="presParOf" srcId="{DFC73B2C-A749-4523-9A0B-F799E1DFCD23}" destId="{2F42B03E-1B6F-4B42-83C5-DB907EEFFE2C}" srcOrd="6" destOrd="0" presId="urn:microsoft.com/office/officeart/2005/8/layout/default"/>
    <dgm:cxn modelId="{4A160694-D904-4E2F-A219-2974F5530CB4}" type="presParOf" srcId="{DFC73B2C-A749-4523-9A0B-F799E1DFCD23}" destId="{F28A595D-A397-4577-B9CD-87F63736A8D6}" srcOrd="7" destOrd="0" presId="urn:microsoft.com/office/officeart/2005/8/layout/default"/>
    <dgm:cxn modelId="{0B3F2666-F163-4714-936D-8520C0622024}" type="presParOf" srcId="{DFC73B2C-A749-4523-9A0B-F799E1DFCD23}" destId="{A331B03B-944E-4E62-8046-6EA893D6AF1F}" srcOrd="8" destOrd="0" presId="urn:microsoft.com/office/officeart/2005/8/layout/default"/>
    <dgm:cxn modelId="{2A41E8CB-5D3A-45AD-ADFD-E84331DD1639}" type="presParOf" srcId="{DFC73B2C-A749-4523-9A0B-F799E1DFCD23}" destId="{3932AB86-9B21-4435-8AD2-E83590B476EE}" srcOrd="9" destOrd="0" presId="urn:microsoft.com/office/officeart/2005/8/layout/default"/>
    <dgm:cxn modelId="{3EA95049-5F3C-402C-9714-BBF3E656C09F}" type="presParOf" srcId="{DFC73B2C-A749-4523-9A0B-F799E1DFCD23}" destId="{52E818BA-FCF5-472C-94CA-32B39F6568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F382B-83BF-4242-9D5F-902E0DF24DDC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81E6A3D-3319-4E97-9C99-111DDE3EDFE5}">
      <dgm:prSet phldrT="[Text]"/>
      <dgm:spPr/>
      <dgm:t>
        <a:bodyPr/>
        <a:lstStyle/>
        <a:p>
          <a:r>
            <a:rPr lang="en-CA" b="1" dirty="0"/>
            <a:t>Project</a:t>
          </a:r>
          <a:r>
            <a:rPr lang="en-CA" dirty="0"/>
            <a:t> </a:t>
          </a:r>
          <a:endParaRPr lang="en-US" dirty="0"/>
        </a:p>
      </dgm:t>
    </dgm:pt>
    <dgm:pt modelId="{B8C7EFC7-85B2-4B87-B097-585FBBEAF5E6}" type="parTrans" cxnId="{B308E3E6-C36B-47A3-95A9-1A59C47A6D22}">
      <dgm:prSet/>
      <dgm:spPr/>
      <dgm:t>
        <a:bodyPr/>
        <a:lstStyle/>
        <a:p>
          <a:endParaRPr lang="en-US"/>
        </a:p>
      </dgm:t>
    </dgm:pt>
    <dgm:pt modelId="{3EFAAD46-30ED-4141-8F22-35B2C337B601}" type="sibTrans" cxnId="{B308E3E6-C36B-47A3-95A9-1A59C47A6D22}">
      <dgm:prSet/>
      <dgm:spPr/>
      <dgm:t>
        <a:bodyPr/>
        <a:lstStyle/>
        <a:p>
          <a:endParaRPr lang="en-US"/>
        </a:p>
      </dgm:t>
    </dgm:pt>
    <dgm:pt modelId="{28EB232D-D433-4C8B-94E4-8B8FC5D7C6C5}">
      <dgm:prSet/>
      <dgm:spPr/>
      <dgm:t>
        <a:bodyPr/>
        <a:lstStyle/>
        <a:p>
          <a:r>
            <a:rPr lang="en-US" b="0" i="0" u="none" strike="noStrike" baseline="0" dirty="0"/>
            <a:t>A suite of harm reduction and overdose prevention workshops. </a:t>
          </a:r>
        </a:p>
      </dgm:t>
    </dgm:pt>
    <dgm:pt modelId="{031C6227-1BA3-4469-93B3-0F9C40704FE2}" type="parTrans" cxnId="{CC49BF4E-1F8E-477C-BDDF-A33691FF0FC5}">
      <dgm:prSet/>
      <dgm:spPr/>
      <dgm:t>
        <a:bodyPr/>
        <a:lstStyle/>
        <a:p>
          <a:endParaRPr lang="en-US"/>
        </a:p>
      </dgm:t>
    </dgm:pt>
    <dgm:pt modelId="{EF49A80F-CF21-483A-9A41-EFEF395403F2}" type="sibTrans" cxnId="{CC49BF4E-1F8E-477C-BDDF-A33691FF0FC5}">
      <dgm:prSet/>
      <dgm:spPr/>
      <dgm:t>
        <a:bodyPr/>
        <a:lstStyle/>
        <a:p>
          <a:endParaRPr lang="en-US"/>
        </a:p>
      </dgm:t>
    </dgm:pt>
    <dgm:pt modelId="{8709C071-09D0-448A-B249-1BD8C3625374}">
      <dgm:prSet/>
      <dgm:spPr/>
      <dgm:t>
        <a:bodyPr/>
        <a:lstStyle/>
        <a:p>
          <a:r>
            <a:rPr lang="en-CA"/>
            <a:t>Convenings and trainings of municipal, health, and social partners to build capacity and partnerships to support harm reduction.</a:t>
          </a:r>
          <a:endParaRPr lang="en-US" b="0" i="0" u="none" strike="noStrike" baseline="0" dirty="0"/>
        </a:p>
      </dgm:t>
    </dgm:pt>
    <dgm:pt modelId="{92DD99B1-8A52-4084-B428-B0EF27AA8FDB}" type="parTrans" cxnId="{3D3FAF48-F873-4A08-B319-B6AFA35FE752}">
      <dgm:prSet/>
      <dgm:spPr/>
      <dgm:t>
        <a:bodyPr/>
        <a:lstStyle/>
        <a:p>
          <a:endParaRPr lang="en-US"/>
        </a:p>
      </dgm:t>
    </dgm:pt>
    <dgm:pt modelId="{3A9CC286-BAF8-4C7F-B02D-5F0105EDAA22}" type="sibTrans" cxnId="{3D3FAF48-F873-4A08-B319-B6AFA35FE752}">
      <dgm:prSet/>
      <dgm:spPr/>
      <dgm:t>
        <a:bodyPr/>
        <a:lstStyle/>
        <a:p>
          <a:endParaRPr lang="en-US"/>
        </a:p>
      </dgm:t>
    </dgm:pt>
    <dgm:pt modelId="{0AFE2215-999F-4D9D-8FDF-043D1A962EAC}">
      <dgm:prSet/>
      <dgm:spPr/>
      <dgm:t>
        <a:bodyPr/>
        <a:lstStyle/>
        <a:p>
          <a:r>
            <a:rPr lang="en-US" b="1" i="0" u="none" strike="noStrike" baseline="0" dirty="0"/>
            <a:t>Purpose </a:t>
          </a:r>
        </a:p>
      </dgm:t>
    </dgm:pt>
    <dgm:pt modelId="{F3B05D22-511C-4EF2-8B33-161367B5CCA9}" type="parTrans" cxnId="{69952935-DD7A-4B93-A129-637416EE46EC}">
      <dgm:prSet/>
      <dgm:spPr/>
      <dgm:t>
        <a:bodyPr/>
        <a:lstStyle/>
        <a:p>
          <a:endParaRPr lang="en-US"/>
        </a:p>
      </dgm:t>
    </dgm:pt>
    <dgm:pt modelId="{09BE134F-F7BE-45B5-A80C-DE58623F6D5E}" type="sibTrans" cxnId="{69952935-DD7A-4B93-A129-637416EE46EC}">
      <dgm:prSet/>
      <dgm:spPr/>
      <dgm:t>
        <a:bodyPr/>
        <a:lstStyle/>
        <a:p>
          <a:endParaRPr lang="en-US"/>
        </a:p>
      </dgm:t>
    </dgm:pt>
    <dgm:pt modelId="{AA92B68F-8CFB-4B9F-8F0D-673A2746C48A}">
      <dgm:prSet/>
      <dgm:spPr/>
      <dgm:t>
        <a:bodyPr/>
        <a:lstStyle/>
        <a:p>
          <a:r>
            <a:rPr lang="en-US" b="0" i="0" u="none" strike="noStrike" baseline="0"/>
            <a:t>To improve the quality, quantity, and equitable delivery of harm reduction efforts in municipalities</a:t>
          </a:r>
          <a:endParaRPr lang="en-US" b="0" i="0" u="none" strike="noStrike" baseline="0" dirty="0"/>
        </a:p>
      </dgm:t>
    </dgm:pt>
    <dgm:pt modelId="{A07BCC44-56F0-4F85-B741-1B325FCA5341}" type="parTrans" cxnId="{D1332E35-EA99-4514-AE3E-0473A0EB1F9E}">
      <dgm:prSet/>
      <dgm:spPr/>
      <dgm:t>
        <a:bodyPr/>
        <a:lstStyle/>
        <a:p>
          <a:endParaRPr lang="en-US"/>
        </a:p>
      </dgm:t>
    </dgm:pt>
    <dgm:pt modelId="{A4CCF476-2C92-4B7B-95AA-045DC45D4A30}" type="sibTrans" cxnId="{D1332E35-EA99-4514-AE3E-0473A0EB1F9E}">
      <dgm:prSet/>
      <dgm:spPr/>
      <dgm:t>
        <a:bodyPr/>
        <a:lstStyle/>
        <a:p>
          <a:endParaRPr lang="en-US"/>
        </a:p>
      </dgm:t>
    </dgm:pt>
    <dgm:pt modelId="{672CB0BB-37FF-4625-93D9-72580A47DBC9}">
      <dgm:prSet/>
      <dgm:spPr/>
      <dgm:t>
        <a:bodyPr/>
        <a:lstStyle/>
        <a:p>
          <a:r>
            <a:rPr lang="en-CA" b="1" i="0" u="none" strike="noStrike" baseline="0" dirty="0"/>
            <a:t>Project Leads</a:t>
          </a:r>
          <a:endParaRPr lang="en-US" b="1" i="0" u="none" strike="noStrike" baseline="0" dirty="0"/>
        </a:p>
      </dgm:t>
    </dgm:pt>
    <dgm:pt modelId="{AE877DAD-BC1B-4021-85E4-19F5FE6167AB}" type="parTrans" cxnId="{3BDDB1C2-91AC-48AA-B530-B178280387D9}">
      <dgm:prSet/>
      <dgm:spPr/>
      <dgm:t>
        <a:bodyPr/>
        <a:lstStyle/>
        <a:p>
          <a:endParaRPr lang="en-US"/>
        </a:p>
      </dgm:t>
    </dgm:pt>
    <dgm:pt modelId="{0223C333-B1F0-47B0-A41D-FEABABAE7BE9}" type="sibTrans" cxnId="{3BDDB1C2-91AC-48AA-B530-B178280387D9}">
      <dgm:prSet/>
      <dgm:spPr/>
      <dgm:t>
        <a:bodyPr/>
        <a:lstStyle/>
        <a:p>
          <a:endParaRPr lang="en-US"/>
        </a:p>
      </dgm:t>
    </dgm:pt>
    <dgm:pt modelId="{FAA1763E-61A1-483C-B77C-D1ED20E82F4B}">
      <dgm:prSet/>
      <dgm:spPr/>
      <dgm:t>
        <a:bodyPr/>
        <a:lstStyle/>
        <a:p>
          <a:r>
            <a:rPr lang="en-US" b="0" i="0" u="none" strike="noStrike" baseline="0"/>
            <a:t>Community Action Initiative and the BC Centre for Disease Control, together with health and municipal partners</a:t>
          </a:r>
          <a:endParaRPr lang="en-US" b="0" i="0" u="none" strike="noStrike" baseline="0" dirty="0"/>
        </a:p>
      </dgm:t>
    </dgm:pt>
    <dgm:pt modelId="{C883E807-CF8B-4855-9086-E2AA7ADE74E8}" type="parTrans" cxnId="{C494C115-2C22-4815-AC21-310252447D67}">
      <dgm:prSet/>
      <dgm:spPr/>
      <dgm:t>
        <a:bodyPr/>
        <a:lstStyle/>
        <a:p>
          <a:endParaRPr lang="en-US"/>
        </a:p>
      </dgm:t>
    </dgm:pt>
    <dgm:pt modelId="{4310A7E5-61D0-41AA-B820-DA502D20C94C}" type="sibTrans" cxnId="{C494C115-2C22-4815-AC21-310252447D67}">
      <dgm:prSet/>
      <dgm:spPr/>
      <dgm:t>
        <a:bodyPr/>
        <a:lstStyle/>
        <a:p>
          <a:endParaRPr lang="en-US"/>
        </a:p>
      </dgm:t>
    </dgm:pt>
    <dgm:pt modelId="{902D6EC7-EDED-4BE0-BBF2-D6314BA1DC7C}" type="pres">
      <dgm:prSet presAssocID="{F25F382B-83BF-4242-9D5F-902E0DF24DDC}" presName="linear" presStyleCnt="0">
        <dgm:presLayoutVars>
          <dgm:animLvl val="lvl"/>
          <dgm:resizeHandles val="exact"/>
        </dgm:presLayoutVars>
      </dgm:prSet>
      <dgm:spPr/>
    </dgm:pt>
    <dgm:pt modelId="{F0B4511C-C5A6-4928-B014-2ABF94298DF5}" type="pres">
      <dgm:prSet presAssocID="{381E6A3D-3319-4E97-9C99-111DDE3EDF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352337-6E92-466A-8C24-8EEAD445541D}" type="pres">
      <dgm:prSet presAssocID="{381E6A3D-3319-4E97-9C99-111DDE3EDFE5}" presName="childText" presStyleLbl="revTx" presStyleIdx="0" presStyleCnt="3">
        <dgm:presLayoutVars>
          <dgm:bulletEnabled val="1"/>
        </dgm:presLayoutVars>
      </dgm:prSet>
      <dgm:spPr/>
    </dgm:pt>
    <dgm:pt modelId="{24A54C03-E970-4A30-8EB2-4C965336AA0B}" type="pres">
      <dgm:prSet presAssocID="{0AFE2215-999F-4D9D-8FDF-043D1A962E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55D04A-B4E0-403F-9137-F0C94C9908CA}" type="pres">
      <dgm:prSet presAssocID="{0AFE2215-999F-4D9D-8FDF-043D1A962EAC}" presName="childText" presStyleLbl="revTx" presStyleIdx="1" presStyleCnt="3">
        <dgm:presLayoutVars>
          <dgm:bulletEnabled val="1"/>
        </dgm:presLayoutVars>
      </dgm:prSet>
      <dgm:spPr/>
    </dgm:pt>
    <dgm:pt modelId="{FC51E240-A0E7-4DD5-9211-397B99E8A88B}" type="pres">
      <dgm:prSet presAssocID="{672CB0BB-37FF-4625-93D9-72580A47DB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2F9D34-25DE-43C4-B3B3-94EE02605EEB}" type="pres">
      <dgm:prSet presAssocID="{672CB0BB-37FF-4625-93D9-72580A47DBC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54A1A11-A238-4D5C-8C5F-B7184D076528}" type="presOf" srcId="{AA92B68F-8CFB-4B9F-8F0D-673A2746C48A}" destId="{F055D04A-B4E0-403F-9137-F0C94C9908CA}" srcOrd="0" destOrd="0" presId="urn:microsoft.com/office/officeart/2005/8/layout/vList2"/>
    <dgm:cxn modelId="{C494C115-2C22-4815-AC21-310252447D67}" srcId="{672CB0BB-37FF-4625-93D9-72580A47DBC9}" destId="{FAA1763E-61A1-483C-B77C-D1ED20E82F4B}" srcOrd="0" destOrd="0" parTransId="{C883E807-CF8B-4855-9086-E2AA7ADE74E8}" sibTransId="{4310A7E5-61D0-41AA-B820-DA502D20C94C}"/>
    <dgm:cxn modelId="{74C10117-F309-48EE-913B-5A19710F9B87}" type="presOf" srcId="{28EB232D-D433-4C8B-94E4-8B8FC5D7C6C5}" destId="{51352337-6E92-466A-8C24-8EEAD445541D}" srcOrd="0" destOrd="0" presId="urn:microsoft.com/office/officeart/2005/8/layout/vList2"/>
    <dgm:cxn modelId="{F1E80A28-3497-4E27-A115-20C5EF421425}" type="presOf" srcId="{F25F382B-83BF-4242-9D5F-902E0DF24DDC}" destId="{902D6EC7-EDED-4BE0-BBF2-D6314BA1DC7C}" srcOrd="0" destOrd="0" presId="urn:microsoft.com/office/officeart/2005/8/layout/vList2"/>
    <dgm:cxn modelId="{69952935-DD7A-4B93-A129-637416EE46EC}" srcId="{F25F382B-83BF-4242-9D5F-902E0DF24DDC}" destId="{0AFE2215-999F-4D9D-8FDF-043D1A962EAC}" srcOrd="1" destOrd="0" parTransId="{F3B05D22-511C-4EF2-8B33-161367B5CCA9}" sibTransId="{09BE134F-F7BE-45B5-A80C-DE58623F6D5E}"/>
    <dgm:cxn modelId="{D1332E35-EA99-4514-AE3E-0473A0EB1F9E}" srcId="{0AFE2215-999F-4D9D-8FDF-043D1A962EAC}" destId="{AA92B68F-8CFB-4B9F-8F0D-673A2746C48A}" srcOrd="0" destOrd="0" parTransId="{A07BCC44-56F0-4F85-B741-1B325FCA5341}" sibTransId="{A4CCF476-2C92-4B7B-95AA-045DC45D4A30}"/>
    <dgm:cxn modelId="{3D3FAF48-F873-4A08-B319-B6AFA35FE752}" srcId="{381E6A3D-3319-4E97-9C99-111DDE3EDFE5}" destId="{8709C071-09D0-448A-B249-1BD8C3625374}" srcOrd="1" destOrd="0" parTransId="{92DD99B1-8A52-4084-B428-B0EF27AA8FDB}" sibTransId="{3A9CC286-BAF8-4C7F-B02D-5F0105EDAA22}"/>
    <dgm:cxn modelId="{DD24086A-F265-4464-A34F-553923664BEC}" type="presOf" srcId="{0AFE2215-999F-4D9D-8FDF-043D1A962EAC}" destId="{24A54C03-E970-4A30-8EB2-4C965336AA0B}" srcOrd="0" destOrd="0" presId="urn:microsoft.com/office/officeart/2005/8/layout/vList2"/>
    <dgm:cxn modelId="{CC49BF4E-1F8E-477C-BDDF-A33691FF0FC5}" srcId="{381E6A3D-3319-4E97-9C99-111DDE3EDFE5}" destId="{28EB232D-D433-4C8B-94E4-8B8FC5D7C6C5}" srcOrd="0" destOrd="0" parTransId="{031C6227-1BA3-4469-93B3-0F9C40704FE2}" sibTransId="{EF49A80F-CF21-483A-9A41-EFEF395403F2}"/>
    <dgm:cxn modelId="{4DAD7F53-BBE4-479C-9ACD-0CE23F94B626}" type="presOf" srcId="{381E6A3D-3319-4E97-9C99-111DDE3EDFE5}" destId="{F0B4511C-C5A6-4928-B014-2ABF94298DF5}" srcOrd="0" destOrd="0" presId="urn:microsoft.com/office/officeart/2005/8/layout/vList2"/>
    <dgm:cxn modelId="{A07C82B1-B7AD-4AA3-8EB7-986022105CD3}" type="presOf" srcId="{672CB0BB-37FF-4625-93D9-72580A47DBC9}" destId="{FC51E240-A0E7-4DD5-9211-397B99E8A88B}" srcOrd="0" destOrd="0" presId="urn:microsoft.com/office/officeart/2005/8/layout/vList2"/>
    <dgm:cxn modelId="{304E7DC2-AD06-4646-B190-2BC50D6C48FA}" type="presOf" srcId="{8709C071-09D0-448A-B249-1BD8C3625374}" destId="{51352337-6E92-466A-8C24-8EEAD445541D}" srcOrd="0" destOrd="1" presId="urn:microsoft.com/office/officeart/2005/8/layout/vList2"/>
    <dgm:cxn modelId="{3BDDB1C2-91AC-48AA-B530-B178280387D9}" srcId="{F25F382B-83BF-4242-9D5F-902E0DF24DDC}" destId="{672CB0BB-37FF-4625-93D9-72580A47DBC9}" srcOrd="2" destOrd="0" parTransId="{AE877DAD-BC1B-4021-85E4-19F5FE6167AB}" sibTransId="{0223C333-B1F0-47B0-A41D-FEABABAE7BE9}"/>
    <dgm:cxn modelId="{5DF8DFDB-299E-4610-BC5C-EC23A2D74B07}" type="presOf" srcId="{FAA1763E-61A1-483C-B77C-D1ED20E82F4B}" destId="{702F9D34-25DE-43C4-B3B3-94EE02605EEB}" srcOrd="0" destOrd="0" presId="urn:microsoft.com/office/officeart/2005/8/layout/vList2"/>
    <dgm:cxn modelId="{B308E3E6-C36B-47A3-95A9-1A59C47A6D22}" srcId="{F25F382B-83BF-4242-9D5F-902E0DF24DDC}" destId="{381E6A3D-3319-4E97-9C99-111DDE3EDFE5}" srcOrd="0" destOrd="0" parTransId="{B8C7EFC7-85B2-4B87-B097-585FBBEAF5E6}" sibTransId="{3EFAAD46-30ED-4141-8F22-35B2C337B601}"/>
    <dgm:cxn modelId="{B2A0AA20-1719-4334-9CE7-656538D5989D}" type="presParOf" srcId="{902D6EC7-EDED-4BE0-BBF2-D6314BA1DC7C}" destId="{F0B4511C-C5A6-4928-B014-2ABF94298DF5}" srcOrd="0" destOrd="0" presId="urn:microsoft.com/office/officeart/2005/8/layout/vList2"/>
    <dgm:cxn modelId="{EA10DF9F-0C04-4ABB-B810-BD335730CF71}" type="presParOf" srcId="{902D6EC7-EDED-4BE0-BBF2-D6314BA1DC7C}" destId="{51352337-6E92-466A-8C24-8EEAD445541D}" srcOrd="1" destOrd="0" presId="urn:microsoft.com/office/officeart/2005/8/layout/vList2"/>
    <dgm:cxn modelId="{1D2882FD-4961-42F4-A458-1507055EA203}" type="presParOf" srcId="{902D6EC7-EDED-4BE0-BBF2-D6314BA1DC7C}" destId="{24A54C03-E970-4A30-8EB2-4C965336AA0B}" srcOrd="2" destOrd="0" presId="urn:microsoft.com/office/officeart/2005/8/layout/vList2"/>
    <dgm:cxn modelId="{DFFCFA22-EAE1-45E3-8BD4-64AED0ABA96F}" type="presParOf" srcId="{902D6EC7-EDED-4BE0-BBF2-D6314BA1DC7C}" destId="{F055D04A-B4E0-403F-9137-F0C94C9908CA}" srcOrd="3" destOrd="0" presId="urn:microsoft.com/office/officeart/2005/8/layout/vList2"/>
    <dgm:cxn modelId="{169E6EDA-E94A-4231-94DD-A7874D367ED6}" type="presParOf" srcId="{902D6EC7-EDED-4BE0-BBF2-D6314BA1DC7C}" destId="{FC51E240-A0E7-4DD5-9211-397B99E8A88B}" srcOrd="4" destOrd="0" presId="urn:microsoft.com/office/officeart/2005/8/layout/vList2"/>
    <dgm:cxn modelId="{54FAAB72-EA3D-4655-B637-17D43E27E0A9}" type="presParOf" srcId="{902D6EC7-EDED-4BE0-BBF2-D6314BA1DC7C}" destId="{702F9D34-25DE-43C4-B3B3-94EE02605EE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D5EC0-D684-4D20-92E5-825E052CE8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E5DA26-77F7-4845-92BC-BB07890DE88C}">
      <dgm:prSet phldrT="[Text]"/>
      <dgm:spPr/>
      <dgm:t>
        <a:bodyPr/>
        <a:lstStyle/>
        <a:p>
          <a:r>
            <a:rPr lang="en-US" b="1" dirty="0">
              <a:latin typeface="+mn-lt"/>
            </a:rPr>
            <a:t>Expanding community-based harm reduction services, including OPS, naloxone availability, and drug checking. </a:t>
          </a:r>
          <a:endParaRPr lang="en-US" b="1" dirty="0"/>
        </a:p>
      </dgm:t>
    </dgm:pt>
    <dgm:pt modelId="{FAF6D427-6AE3-43CF-8A7A-C24F22D0557C}" type="parTrans" cxnId="{2C461403-667C-42B3-8299-66A6D9B2664E}">
      <dgm:prSet/>
      <dgm:spPr/>
      <dgm:t>
        <a:bodyPr/>
        <a:lstStyle/>
        <a:p>
          <a:endParaRPr lang="en-US"/>
        </a:p>
      </dgm:t>
    </dgm:pt>
    <dgm:pt modelId="{CF58C85F-BA38-46F7-A749-8DC5E2C2A004}" type="sibTrans" cxnId="{2C461403-667C-42B3-8299-66A6D9B2664E}">
      <dgm:prSet/>
      <dgm:spPr/>
      <dgm:t>
        <a:bodyPr/>
        <a:lstStyle/>
        <a:p>
          <a:endParaRPr lang="en-US"/>
        </a:p>
      </dgm:t>
    </dgm:pt>
    <dgm:pt modelId="{DC5F14CA-FF2A-47B0-91FB-6DF2D8F25FEF}">
      <dgm:prSet/>
      <dgm:spPr/>
      <dgm:t>
        <a:bodyPr/>
        <a:lstStyle/>
        <a:p>
          <a:r>
            <a:rPr lang="en-CA" b="1" dirty="0">
              <a:latin typeface="+mn-lt"/>
            </a:rPr>
            <a:t>Supporting people to navigate the substance use system of care, including bridging to OAT and prescribed safer supply. </a:t>
          </a:r>
        </a:p>
      </dgm:t>
    </dgm:pt>
    <dgm:pt modelId="{7FF1783D-9DA7-45F1-BACF-14316A55EFD1}" type="parTrans" cxnId="{D63CBDF0-B4B3-4D61-81A4-4AD2E8D67F8F}">
      <dgm:prSet/>
      <dgm:spPr/>
      <dgm:t>
        <a:bodyPr/>
        <a:lstStyle/>
        <a:p>
          <a:endParaRPr lang="en-US"/>
        </a:p>
      </dgm:t>
    </dgm:pt>
    <dgm:pt modelId="{3CC08F2B-3DB6-4C83-B890-94321192C14E}" type="sibTrans" cxnId="{D63CBDF0-B4B3-4D61-81A4-4AD2E8D67F8F}">
      <dgm:prSet/>
      <dgm:spPr/>
      <dgm:t>
        <a:bodyPr/>
        <a:lstStyle/>
        <a:p>
          <a:endParaRPr lang="en-US"/>
        </a:p>
      </dgm:t>
    </dgm:pt>
    <dgm:pt modelId="{FF38E040-8619-48E9-A116-4B6808DE8F59}">
      <dgm:prSet/>
      <dgm:spPr/>
      <dgm:t>
        <a:bodyPr/>
        <a:lstStyle/>
        <a:p>
          <a:r>
            <a:rPr lang="en-US" b="1" dirty="0">
              <a:latin typeface="+mn-lt"/>
            </a:rPr>
            <a:t>Providing paid peer employment and training opportunities. </a:t>
          </a:r>
          <a:endParaRPr lang="en-CA" b="1" dirty="0">
            <a:latin typeface="+mn-lt"/>
          </a:endParaRPr>
        </a:p>
      </dgm:t>
    </dgm:pt>
    <dgm:pt modelId="{72FFC2FA-CAE1-48E5-97DC-BE88D4CE01D5}" type="parTrans" cxnId="{F2458EF9-F973-4091-B91F-69BCC33DC1A6}">
      <dgm:prSet/>
      <dgm:spPr/>
      <dgm:t>
        <a:bodyPr/>
        <a:lstStyle/>
        <a:p>
          <a:endParaRPr lang="en-US"/>
        </a:p>
      </dgm:t>
    </dgm:pt>
    <dgm:pt modelId="{91489861-10C8-4353-8D18-AB465DCC77C5}" type="sibTrans" cxnId="{F2458EF9-F973-4091-B91F-69BCC33DC1A6}">
      <dgm:prSet/>
      <dgm:spPr/>
      <dgm:t>
        <a:bodyPr/>
        <a:lstStyle/>
        <a:p>
          <a:endParaRPr lang="en-US"/>
        </a:p>
      </dgm:t>
    </dgm:pt>
    <dgm:pt modelId="{492CC384-061E-4F8F-B034-66F2122B035F}">
      <dgm:prSet/>
      <dgm:spPr/>
      <dgm:t>
        <a:bodyPr/>
        <a:lstStyle/>
        <a:p>
          <a:r>
            <a:rPr lang="en-US" b="1" dirty="0">
              <a:latin typeface="+mn-lt"/>
            </a:rPr>
            <a:t>Addressing stigma, discrimination, and human rights by creating community action plans  to address barriers in access to services for people who use drugs.</a:t>
          </a:r>
          <a:endParaRPr lang="en-CA" b="1" dirty="0">
            <a:latin typeface="+mn-lt"/>
          </a:endParaRPr>
        </a:p>
      </dgm:t>
    </dgm:pt>
    <dgm:pt modelId="{9E7BB1DF-1CAD-4EAD-A560-2FF9385DFDAD}" type="parTrans" cxnId="{968E1F73-60E4-46BD-9AD6-0B06E223B1A9}">
      <dgm:prSet/>
      <dgm:spPr/>
      <dgm:t>
        <a:bodyPr/>
        <a:lstStyle/>
        <a:p>
          <a:endParaRPr lang="en-US"/>
        </a:p>
      </dgm:t>
    </dgm:pt>
    <dgm:pt modelId="{7099FC73-2632-47B1-A1B4-42647567B364}" type="sibTrans" cxnId="{968E1F73-60E4-46BD-9AD6-0B06E223B1A9}">
      <dgm:prSet/>
      <dgm:spPr/>
      <dgm:t>
        <a:bodyPr/>
        <a:lstStyle/>
        <a:p>
          <a:endParaRPr lang="en-US"/>
        </a:p>
      </dgm:t>
    </dgm:pt>
    <dgm:pt modelId="{271DF137-1112-415B-95BF-8485D21E890A}">
      <dgm:prSet/>
      <dgm:spPr/>
      <dgm:t>
        <a:bodyPr/>
        <a:lstStyle/>
        <a:p>
          <a:r>
            <a:rPr lang="en-CA" b="1" dirty="0">
              <a:latin typeface="+mn-lt"/>
            </a:rPr>
            <a:t>Enabling community conversation across diverse sectors to reduce stigma and support connection. </a:t>
          </a:r>
        </a:p>
      </dgm:t>
    </dgm:pt>
    <dgm:pt modelId="{41D4B905-B4AA-436D-9819-50BFA6381CEE}" type="parTrans" cxnId="{84ED44D8-92CE-4D9D-91B4-0C4B4CACE6CD}">
      <dgm:prSet/>
      <dgm:spPr/>
      <dgm:t>
        <a:bodyPr/>
        <a:lstStyle/>
        <a:p>
          <a:endParaRPr lang="en-US"/>
        </a:p>
      </dgm:t>
    </dgm:pt>
    <dgm:pt modelId="{ECE19334-F0A9-4D41-9EF7-15348FD57634}" type="sibTrans" cxnId="{84ED44D8-92CE-4D9D-91B4-0C4B4CACE6CD}">
      <dgm:prSet/>
      <dgm:spPr/>
      <dgm:t>
        <a:bodyPr/>
        <a:lstStyle/>
        <a:p>
          <a:endParaRPr lang="en-US"/>
        </a:p>
      </dgm:t>
    </dgm:pt>
    <dgm:pt modelId="{65C7C0DF-F8E0-4A75-A5C3-D44384C9CEDC}" type="pres">
      <dgm:prSet presAssocID="{1C3D5EC0-D684-4D20-92E5-825E052CE8D6}" presName="Name0" presStyleCnt="0">
        <dgm:presLayoutVars>
          <dgm:chMax val="7"/>
          <dgm:chPref val="7"/>
          <dgm:dir/>
        </dgm:presLayoutVars>
      </dgm:prSet>
      <dgm:spPr/>
    </dgm:pt>
    <dgm:pt modelId="{EB37D0EF-0839-48D1-B81E-1666D3D2F9E3}" type="pres">
      <dgm:prSet presAssocID="{1C3D5EC0-D684-4D20-92E5-825E052CE8D6}" presName="Name1" presStyleCnt="0"/>
      <dgm:spPr/>
    </dgm:pt>
    <dgm:pt modelId="{0C0ABF41-428C-4908-9D8F-760B7FBC192D}" type="pres">
      <dgm:prSet presAssocID="{1C3D5EC0-D684-4D20-92E5-825E052CE8D6}" presName="cycle" presStyleCnt="0"/>
      <dgm:spPr/>
    </dgm:pt>
    <dgm:pt modelId="{933B1CBF-A415-4B70-9D30-A1EAAA6A2435}" type="pres">
      <dgm:prSet presAssocID="{1C3D5EC0-D684-4D20-92E5-825E052CE8D6}" presName="srcNode" presStyleLbl="node1" presStyleIdx="0" presStyleCnt="5"/>
      <dgm:spPr/>
    </dgm:pt>
    <dgm:pt modelId="{4333CF06-34BF-42EB-89EF-84A6ACB2F908}" type="pres">
      <dgm:prSet presAssocID="{1C3D5EC0-D684-4D20-92E5-825E052CE8D6}" presName="conn" presStyleLbl="parChTrans1D2" presStyleIdx="0" presStyleCnt="1"/>
      <dgm:spPr/>
    </dgm:pt>
    <dgm:pt modelId="{493EBFD1-D79C-4E87-848A-225D1CFB2DCB}" type="pres">
      <dgm:prSet presAssocID="{1C3D5EC0-D684-4D20-92E5-825E052CE8D6}" presName="extraNode" presStyleLbl="node1" presStyleIdx="0" presStyleCnt="5"/>
      <dgm:spPr/>
    </dgm:pt>
    <dgm:pt modelId="{9ADCD875-3A6F-4261-BEED-EA27D9225F26}" type="pres">
      <dgm:prSet presAssocID="{1C3D5EC0-D684-4D20-92E5-825E052CE8D6}" presName="dstNode" presStyleLbl="node1" presStyleIdx="0" presStyleCnt="5"/>
      <dgm:spPr/>
    </dgm:pt>
    <dgm:pt modelId="{F812C89B-E87F-4335-9F78-CC33E23C0B88}" type="pres">
      <dgm:prSet presAssocID="{A5E5DA26-77F7-4845-92BC-BB07890DE88C}" presName="text_1" presStyleLbl="node1" presStyleIdx="0" presStyleCnt="5" custLinFactNeighborX="190">
        <dgm:presLayoutVars>
          <dgm:bulletEnabled val="1"/>
        </dgm:presLayoutVars>
      </dgm:prSet>
      <dgm:spPr/>
    </dgm:pt>
    <dgm:pt modelId="{78F3014B-4FE0-4142-87A1-5D5FEDBBF129}" type="pres">
      <dgm:prSet presAssocID="{A5E5DA26-77F7-4845-92BC-BB07890DE88C}" presName="accent_1" presStyleCnt="0"/>
      <dgm:spPr/>
    </dgm:pt>
    <dgm:pt modelId="{236EC873-A6B5-47C8-BAC1-0C8742B0B6AE}" type="pres">
      <dgm:prSet presAssocID="{A5E5DA26-77F7-4845-92BC-BB07890DE88C}" presName="accentRepeatNode" presStyleLbl="solidFgAcc1" presStyleIdx="0" presStyleCnt="5"/>
      <dgm:spPr/>
    </dgm:pt>
    <dgm:pt modelId="{A79FBCA1-73CC-4576-9950-DEDA4C7030FC}" type="pres">
      <dgm:prSet presAssocID="{DC5F14CA-FF2A-47B0-91FB-6DF2D8F25FEF}" presName="text_2" presStyleLbl="node1" presStyleIdx="1" presStyleCnt="5">
        <dgm:presLayoutVars>
          <dgm:bulletEnabled val="1"/>
        </dgm:presLayoutVars>
      </dgm:prSet>
      <dgm:spPr/>
    </dgm:pt>
    <dgm:pt modelId="{2A52BC90-A1B5-4728-BF66-401055CC2197}" type="pres">
      <dgm:prSet presAssocID="{DC5F14CA-FF2A-47B0-91FB-6DF2D8F25FEF}" presName="accent_2" presStyleCnt="0"/>
      <dgm:spPr/>
    </dgm:pt>
    <dgm:pt modelId="{385E56A0-9A22-4A85-96AA-736B4180D94D}" type="pres">
      <dgm:prSet presAssocID="{DC5F14CA-FF2A-47B0-91FB-6DF2D8F25FEF}" presName="accentRepeatNode" presStyleLbl="solidFgAcc1" presStyleIdx="1" presStyleCnt="5"/>
      <dgm:spPr/>
    </dgm:pt>
    <dgm:pt modelId="{8FA89FD3-2BB8-4BAB-9A60-2A959C611A60}" type="pres">
      <dgm:prSet presAssocID="{FF38E040-8619-48E9-A116-4B6808DE8F59}" presName="text_3" presStyleLbl="node1" presStyleIdx="2" presStyleCnt="5">
        <dgm:presLayoutVars>
          <dgm:bulletEnabled val="1"/>
        </dgm:presLayoutVars>
      </dgm:prSet>
      <dgm:spPr/>
    </dgm:pt>
    <dgm:pt modelId="{879736BC-24A9-4829-B0CC-9B9AC59D3EB2}" type="pres">
      <dgm:prSet presAssocID="{FF38E040-8619-48E9-A116-4B6808DE8F59}" presName="accent_3" presStyleCnt="0"/>
      <dgm:spPr/>
    </dgm:pt>
    <dgm:pt modelId="{14D5FD9E-BCBA-44AE-BF3F-54D56D11B2F4}" type="pres">
      <dgm:prSet presAssocID="{FF38E040-8619-48E9-A116-4B6808DE8F59}" presName="accentRepeatNode" presStyleLbl="solidFgAcc1" presStyleIdx="2" presStyleCnt="5"/>
      <dgm:spPr/>
    </dgm:pt>
    <dgm:pt modelId="{77DD52DB-414D-4ED8-8E10-576870F21F3E}" type="pres">
      <dgm:prSet presAssocID="{271DF137-1112-415B-95BF-8485D21E890A}" presName="text_4" presStyleLbl="node1" presStyleIdx="3" presStyleCnt="5">
        <dgm:presLayoutVars>
          <dgm:bulletEnabled val="1"/>
        </dgm:presLayoutVars>
      </dgm:prSet>
      <dgm:spPr/>
    </dgm:pt>
    <dgm:pt modelId="{907F777C-DFF8-4F91-A02C-9F0C96B4F06B}" type="pres">
      <dgm:prSet presAssocID="{271DF137-1112-415B-95BF-8485D21E890A}" presName="accent_4" presStyleCnt="0"/>
      <dgm:spPr/>
    </dgm:pt>
    <dgm:pt modelId="{27821A1A-BA6F-46FA-8D2A-6A9D2ECAB7A8}" type="pres">
      <dgm:prSet presAssocID="{271DF137-1112-415B-95BF-8485D21E890A}" presName="accentRepeatNode" presStyleLbl="solidFgAcc1" presStyleIdx="3" presStyleCnt="5"/>
      <dgm:spPr/>
    </dgm:pt>
    <dgm:pt modelId="{BEB6746F-D1A2-4231-9900-8DFBC9463291}" type="pres">
      <dgm:prSet presAssocID="{492CC384-061E-4F8F-B034-66F2122B035F}" presName="text_5" presStyleLbl="node1" presStyleIdx="4" presStyleCnt="5">
        <dgm:presLayoutVars>
          <dgm:bulletEnabled val="1"/>
        </dgm:presLayoutVars>
      </dgm:prSet>
      <dgm:spPr/>
    </dgm:pt>
    <dgm:pt modelId="{3B58E54B-705D-42FA-B8D9-510E2FBAF420}" type="pres">
      <dgm:prSet presAssocID="{492CC384-061E-4F8F-B034-66F2122B035F}" presName="accent_5" presStyleCnt="0"/>
      <dgm:spPr/>
    </dgm:pt>
    <dgm:pt modelId="{9F9E5787-C665-4633-B601-27CB7BDAB9C2}" type="pres">
      <dgm:prSet presAssocID="{492CC384-061E-4F8F-B034-66F2122B035F}" presName="accentRepeatNode" presStyleLbl="solidFgAcc1" presStyleIdx="4" presStyleCnt="5"/>
      <dgm:spPr/>
    </dgm:pt>
  </dgm:ptLst>
  <dgm:cxnLst>
    <dgm:cxn modelId="{2C461403-667C-42B3-8299-66A6D9B2664E}" srcId="{1C3D5EC0-D684-4D20-92E5-825E052CE8D6}" destId="{A5E5DA26-77F7-4845-92BC-BB07890DE88C}" srcOrd="0" destOrd="0" parTransId="{FAF6D427-6AE3-43CF-8A7A-C24F22D0557C}" sibTransId="{CF58C85F-BA38-46F7-A749-8DC5E2C2A004}"/>
    <dgm:cxn modelId="{265C961B-88F1-43C4-A7C6-8274C4CDC16C}" type="presOf" srcId="{FF38E040-8619-48E9-A116-4B6808DE8F59}" destId="{8FA89FD3-2BB8-4BAB-9A60-2A959C611A60}" srcOrd="0" destOrd="0" presId="urn:microsoft.com/office/officeart/2008/layout/VerticalCurvedList"/>
    <dgm:cxn modelId="{85E4373D-26DE-47BB-B449-EB407F6A8F93}" type="presOf" srcId="{1C3D5EC0-D684-4D20-92E5-825E052CE8D6}" destId="{65C7C0DF-F8E0-4A75-A5C3-D44384C9CEDC}" srcOrd="0" destOrd="0" presId="urn:microsoft.com/office/officeart/2008/layout/VerticalCurvedList"/>
    <dgm:cxn modelId="{AE03AB60-803C-480D-9881-4D94F695F1F2}" type="presOf" srcId="{492CC384-061E-4F8F-B034-66F2122B035F}" destId="{BEB6746F-D1A2-4231-9900-8DFBC9463291}" srcOrd="0" destOrd="0" presId="urn:microsoft.com/office/officeart/2008/layout/VerticalCurvedList"/>
    <dgm:cxn modelId="{7AD8EA46-DAF4-47A3-A416-B754F60FEAA1}" type="presOf" srcId="{A5E5DA26-77F7-4845-92BC-BB07890DE88C}" destId="{F812C89B-E87F-4335-9F78-CC33E23C0B88}" srcOrd="0" destOrd="0" presId="urn:microsoft.com/office/officeart/2008/layout/VerticalCurvedList"/>
    <dgm:cxn modelId="{F1F3E54F-6F99-4D6D-A236-309AE4433D1C}" type="presOf" srcId="{CF58C85F-BA38-46F7-A749-8DC5E2C2A004}" destId="{4333CF06-34BF-42EB-89EF-84A6ACB2F908}" srcOrd="0" destOrd="0" presId="urn:microsoft.com/office/officeart/2008/layout/VerticalCurvedList"/>
    <dgm:cxn modelId="{968E1F73-60E4-46BD-9AD6-0B06E223B1A9}" srcId="{1C3D5EC0-D684-4D20-92E5-825E052CE8D6}" destId="{492CC384-061E-4F8F-B034-66F2122B035F}" srcOrd="4" destOrd="0" parTransId="{9E7BB1DF-1CAD-4EAD-A560-2FF9385DFDAD}" sibTransId="{7099FC73-2632-47B1-A1B4-42647567B364}"/>
    <dgm:cxn modelId="{0DE56E80-98E7-499F-AD6E-EDCC689B7504}" type="presOf" srcId="{271DF137-1112-415B-95BF-8485D21E890A}" destId="{77DD52DB-414D-4ED8-8E10-576870F21F3E}" srcOrd="0" destOrd="0" presId="urn:microsoft.com/office/officeart/2008/layout/VerticalCurvedList"/>
    <dgm:cxn modelId="{29A2AAAF-661F-4118-8477-4A0380393009}" type="presOf" srcId="{DC5F14CA-FF2A-47B0-91FB-6DF2D8F25FEF}" destId="{A79FBCA1-73CC-4576-9950-DEDA4C7030FC}" srcOrd="0" destOrd="0" presId="urn:microsoft.com/office/officeart/2008/layout/VerticalCurvedList"/>
    <dgm:cxn modelId="{84ED44D8-92CE-4D9D-91B4-0C4B4CACE6CD}" srcId="{1C3D5EC0-D684-4D20-92E5-825E052CE8D6}" destId="{271DF137-1112-415B-95BF-8485D21E890A}" srcOrd="3" destOrd="0" parTransId="{41D4B905-B4AA-436D-9819-50BFA6381CEE}" sibTransId="{ECE19334-F0A9-4D41-9EF7-15348FD57634}"/>
    <dgm:cxn modelId="{D63CBDF0-B4B3-4D61-81A4-4AD2E8D67F8F}" srcId="{1C3D5EC0-D684-4D20-92E5-825E052CE8D6}" destId="{DC5F14CA-FF2A-47B0-91FB-6DF2D8F25FEF}" srcOrd="1" destOrd="0" parTransId="{7FF1783D-9DA7-45F1-BACF-14316A55EFD1}" sibTransId="{3CC08F2B-3DB6-4C83-B890-94321192C14E}"/>
    <dgm:cxn modelId="{F2458EF9-F973-4091-B91F-69BCC33DC1A6}" srcId="{1C3D5EC0-D684-4D20-92E5-825E052CE8D6}" destId="{FF38E040-8619-48E9-A116-4B6808DE8F59}" srcOrd="2" destOrd="0" parTransId="{72FFC2FA-CAE1-48E5-97DC-BE88D4CE01D5}" sibTransId="{91489861-10C8-4353-8D18-AB465DCC77C5}"/>
    <dgm:cxn modelId="{A4F559D8-33AC-4373-AB45-723C982B0CF4}" type="presParOf" srcId="{65C7C0DF-F8E0-4A75-A5C3-D44384C9CEDC}" destId="{EB37D0EF-0839-48D1-B81E-1666D3D2F9E3}" srcOrd="0" destOrd="0" presId="urn:microsoft.com/office/officeart/2008/layout/VerticalCurvedList"/>
    <dgm:cxn modelId="{7C2A925B-F2D6-49CC-A847-C196C3411DF3}" type="presParOf" srcId="{EB37D0EF-0839-48D1-B81E-1666D3D2F9E3}" destId="{0C0ABF41-428C-4908-9D8F-760B7FBC192D}" srcOrd="0" destOrd="0" presId="urn:microsoft.com/office/officeart/2008/layout/VerticalCurvedList"/>
    <dgm:cxn modelId="{CA554616-F9F6-4601-AB6E-1B4C9AEA6886}" type="presParOf" srcId="{0C0ABF41-428C-4908-9D8F-760B7FBC192D}" destId="{933B1CBF-A415-4B70-9D30-A1EAAA6A2435}" srcOrd="0" destOrd="0" presId="urn:microsoft.com/office/officeart/2008/layout/VerticalCurvedList"/>
    <dgm:cxn modelId="{EF94AEED-F415-413A-9D3B-A3490CB71EE0}" type="presParOf" srcId="{0C0ABF41-428C-4908-9D8F-760B7FBC192D}" destId="{4333CF06-34BF-42EB-89EF-84A6ACB2F908}" srcOrd="1" destOrd="0" presId="urn:microsoft.com/office/officeart/2008/layout/VerticalCurvedList"/>
    <dgm:cxn modelId="{BFDB78EE-95D3-4E94-940F-BD5231CC2782}" type="presParOf" srcId="{0C0ABF41-428C-4908-9D8F-760B7FBC192D}" destId="{493EBFD1-D79C-4E87-848A-225D1CFB2DCB}" srcOrd="2" destOrd="0" presId="urn:microsoft.com/office/officeart/2008/layout/VerticalCurvedList"/>
    <dgm:cxn modelId="{9214C51B-1EAA-4E74-ABB4-AD5B534EFAE5}" type="presParOf" srcId="{0C0ABF41-428C-4908-9D8F-760B7FBC192D}" destId="{9ADCD875-3A6F-4261-BEED-EA27D9225F26}" srcOrd="3" destOrd="0" presId="urn:microsoft.com/office/officeart/2008/layout/VerticalCurvedList"/>
    <dgm:cxn modelId="{A04EB66D-9DCB-4FC9-8199-4A6241D13D4A}" type="presParOf" srcId="{EB37D0EF-0839-48D1-B81E-1666D3D2F9E3}" destId="{F812C89B-E87F-4335-9F78-CC33E23C0B88}" srcOrd="1" destOrd="0" presId="urn:microsoft.com/office/officeart/2008/layout/VerticalCurvedList"/>
    <dgm:cxn modelId="{30D3FD88-7BF7-46D1-A4FF-F708B7F85FF6}" type="presParOf" srcId="{EB37D0EF-0839-48D1-B81E-1666D3D2F9E3}" destId="{78F3014B-4FE0-4142-87A1-5D5FEDBBF129}" srcOrd="2" destOrd="0" presId="urn:microsoft.com/office/officeart/2008/layout/VerticalCurvedList"/>
    <dgm:cxn modelId="{BF5192FC-1BF9-4E26-B524-08249BFBED25}" type="presParOf" srcId="{78F3014B-4FE0-4142-87A1-5D5FEDBBF129}" destId="{236EC873-A6B5-47C8-BAC1-0C8742B0B6AE}" srcOrd="0" destOrd="0" presId="urn:microsoft.com/office/officeart/2008/layout/VerticalCurvedList"/>
    <dgm:cxn modelId="{CB53035C-075F-4035-8AD8-27F774607F3A}" type="presParOf" srcId="{EB37D0EF-0839-48D1-B81E-1666D3D2F9E3}" destId="{A79FBCA1-73CC-4576-9950-DEDA4C7030FC}" srcOrd="3" destOrd="0" presId="urn:microsoft.com/office/officeart/2008/layout/VerticalCurvedList"/>
    <dgm:cxn modelId="{3B12F469-D3FD-4F74-96DF-674094FBF9BF}" type="presParOf" srcId="{EB37D0EF-0839-48D1-B81E-1666D3D2F9E3}" destId="{2A52BC90-A1B5-4728-BF66-401055CC2197}" srcOrd="4" destOrd="0" presId="urn:microsoft.com/office/officeart/2008/layout/VerticalCurvedList"/>
    <dgm:cxn modelId="{0D7018E5-9D58-468E-BCDE-E07074F0F000}" type="presParOf" srcId="{2A52BC90-A1B5-4728-BF66-401055CC2197}" destId="{385E56A0-9A22-4A85-96AA-736B4180D94D}" srcOrd="0" destOrd="0" presId="urn:microsoft.com/office/officeart/2008/layout/VerticalCurvedList"/>
    <dgm:cxn modelId="{735FE0FC-9708-430F-B0EA-B58A3958A6AB}" type="presParOf" srcId="{EB37D0EF-0839-48D1-B81E-1666D3D2F9E3}" destId="{8FA89FD3-2BB8-4BAB-9A60-2A959C611A60}" srcOrd="5" destOrd="0" presId="urn:microsoft.com/office/officeart/2008/layout/VerticalCurvedList"/>
    <dgm:cxn modelId="{961393A3-AA4B-4D58-A571-CF2B27307A8B}" type="presParOf" srcId="{EB37D0EF-0839-48D1-B81E-1666D3D2F9E3}" destId="{879736BC-24A9-4829-B0CC-9B9AC59D3EB2}" srcOrd="6" destOrd="0" presId="urn:microsoft.com/office/officeart/2008/layout/VerticalCurvedList"/>
    <dgm:cxn modelId="{D5FF89CF-803F-4EFA-AB6D-262C7D92CB2D}" type="presParOf" srcId="{879736BC-24A9-4829-B0CC-9B9AC59D3EB2}" destId="{14D5FD9E-BCBA-44AE-BF3F-54D56D11B2F4}" srcOrd="0" destOrd="0" presId="urn:microsoft.com/office/officeart/2008/layout/VerticalCurvedList"/>
    <dgm:cxn modelId="{41CA7CE5-346B-4E3D-A55A-8ED364E3E354}" type="presParOf" srcId="{EB37D0EF-0839-48D1-B81E-1666D3D2F9E3}" destId="{77DD52DB-414D-4ED8-8E10-576870F21F3E}" srcOrd="7" destOrd="0" presId="urn:microsoft.com/office/officeart/2008/layout/VerticalCurvedList"/>
    <dgm:cxn modelId="{F729E16E-22F5-4FC5-9B30-520248E66F05}" type="presParOf" srcId="{EB37D0EF-0839-48D1-B81E-1666D3D2F9E3}" destId="{907F777C-DFF8-4F91-A02C-9F0C96B4F06B}" srcOrd="8" destOrd="0" presId="urn:microsoft.com/office/officeart/2008/layout/VerticalCurvedList"/>
    <dgm:cxn modelId="{2690CC6B-62C8-4AE2-AD3E-FA46B2CEA0BD}" type="presParOf" srcId="{907F777C-DFF8-4F91-A02C-9F0C96B4F06B}" destId="{27821A1A-BA6F-46FA-8D2A-6A9D2ECAB7A8}" srcOrd="0" destOrd="0" presId="urn:microsoft.com/office/officeart/2008/layout/VerticalCurvedList"/>
    <dgm:cxn modelId="{E2E0A25C-EB98-4CFC-B1FF-8421B1000629}" type="presParOf" srcId="{EB37D0EF-0839-48D1-B81E-1666D3D2F9E3}" destId="{BEB6746F-D1A2-4231-9900-8DFBC9463291}" srcOrd="9" destOrd="0" presId="urn:microsoft.com/office/officeart/2008/layout/VerticalCurvedList"/>
    <dgm:cxn modelId="{3E90DFF6-A325-4B42-AD8B-FAA85C5D2C71}" type="presParOf" srcId="{EB37D0EF-0839-48D1-B81E-1666D3D2F9E3}" destId="{3B58E54B-705D-42FA-B8D9-510E2FBAF420}" srcOrd="10" destOrd="0" presId="urn:microsoft.com/office/officeart/2008/layout/VerticalCurvedList"/>
    <dgm:cxn modelId="{877D8872-E499-4D71-8C8F-BA6D0D92D10A}" type="presParOf" srcId="{3B58E54B-705D-42FA-B8D9-510E2FBAF420}" destId="{9F9E5787-C665-4633-B601-27CB7BDAB9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50A7-034D-41EE-83ED-BD4FD7B68148}">
      <dsp:nvSpPr>
        <dsp:cNvPr id="0" name=""/>
        <dsp:cNvSpPr/>
      </dsp:nvSpPr>
      <dsp:spPr>
        <a:xfrm>
          <a:off x="0" y="112167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LOUD in the ED</a:t>
          </a:r>
          <a:endParaRPr lang="en-US" sz="3400" kern="1200" dirty="0"/>
        </a:p>
      </dsp:txBody>
      <dsp:txXfrm>
        <a:off x="0" y="112167"/>
        <a:ext cx="3150195" cy="1890117"/>
      </dsp:txXfrm>
    </dsp:sp>
    <dsp:sp modelId="{D736524A-DD65-4F38-A0E9-8E196AE44D94}">
      <dsp:nvSpPr>
        <dsp:cNvPr id="0" name=""/>
        <dsp:cNvSpPr/>
      </dsp:nvSpPr>
      <dsp:spPr>
        <a:xfrm>
          <a:off x="3465214" y="112167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Tailgate Toolkits</a:t>
          </a:r>
          <a:endParaRPr lang="en-US" sz="3400" kern="1200" dirty="0"/>
        </a:p>
      </dsp:txBody>
      <dsp:txXfrm>
        <a:off x="3465214" y="112167"/>
        <a:ext cx="3150195" cy="1890117"/>
      </dsp:txXfrm>
    </dsp:sp>
    <dsp:sp modelId="{F6564A71-F273-4030-A853-5D33B2DA2733}">
      <dsp:nvSpPr>
        <dsp:cNvPr id="0" name=""/>
        <dsp:cNvSpPr/>
      </dsp:nvSpPr>
      <dsp:spPr>
        <a:xfrm>
          <a:off x="6930429" y="112167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Moms Stop the Harm</a:t>
          </a:r>
          <a:endParaRPr lang="en-US" sz="3400" kern="1200" dirty="0"/>
        </a:p>
      </dsp:txBody>
      <dsp:txXfrm>
        <a:off x="6930429" y="112167"/>
        <a:ext cx="3150195" cy="1890117"/>
      </dsp:txXfrm>
    </dsp:sp>
    <dsp:sp modelId="{2F42B03E-1B6F-4B42-83C5-DB907EEFFE2C}">
      <dsp:nvSpPr>
        <dsp:cNvPr id="0" name=""/>
        <dsp:cNvSpPr/>
      </dsp:nvSpPr>
      <dsp:spPr>
        <a:xfrm>
          <a:off x="0" y="2317303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Provincial Peer Network</a:t>
          </a:r>
          <a:endParaRPr lang="en-US" sz="3400" kern="1200" dirty="0"/>
        </a:p>
      </dsp:txBody>
      <dsp:txXfrm>
        <a:off x="0" y="2317303"/>
        <a:ext cx="3150195" cy="1890117"/>
      </dsp:txXfrm>
    </dsp:sp>
    <dsp:sp modelId="{A331B03B-944E-4E62-8046-6EA893D6AF1F}">
      <dsp:nvSpPr>
        <dsp:cNvPr id="0" name=""/>
        <dsp:cNvSpPr/>
      </dsp:nvSpPr>
      <dsp:spPr>
        <a:xfrm>
          <a:off x="3465214" y="2317303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Local Leadership United</a:t>
          </a:r>
          <a:endParaRPr lang="en-US" sz="3400" kern="1200" dirty="0"/>
        </a:p>
      </dsp:txBody>
      <dsp:txXfrm>
        <a:off x="3465214" y="2317303"/>
        <a:ext cx="3150195" cy="1890117"/>
      </dsp:txXfrm>
    </dsp:sp>
    <dsp:sp modelId="{52E818BA-FCF5-472C-94CA-32B39F656882}">
      <dsp:nvSpPr>
        <dsp:cNvPr id="0" name=""/>
        <dsp:cNvSpPr/>
      </dsp:nvSpPr>
      <dsp:spPr>
        <a:xfrm>
          <a:off x="6930429" y="2317303"/>
          <a:ext cx="3150195" cy="189011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Community Action Teams</a:t>
          </a:r>
          <a:endParaRPr lang="en-US" sz="3400" kern="1200" dirty="0"/>
        </a:p>
      </dsp:txBody>
      <dsp:txXfrm>
        <a:off x="6930429" y="2317303"/>
        <a:ext cx="3150195" cy="189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4511C-C5A6-4928-B014-2ABF94298DF5}">
      <dsp:nvSpPr>
        <dsp:cNvPr id="0" name=""/>
        <dsp:cNvSpPr/>
      </dsp:nvSpPr>
      <dsp:spPr>
        <a:xfrm>
          <a:off x="0" y="39362"/>
          <a:ext cx="10080624" cy="6949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kern="1200" dirty="0"/>
            <a:t>Project</a:t>
          </a:r>
          <a:r>
            <a:rPr lang="en-CA" sz="2700" kern="1200" dirty="0"/>
            <a:t> </a:t>
          </a:r>
          <a:endParaRPr lang="en-US" sz="2700" kern="1200" dirty="0"/>
        </a:p>
      </dsp:txBody>
      <dsp:txXfrm>
        <a:off x="33926" y="73288"/>
        <a:ext cx="10012772" cy="627128"/>
      </dsp:txXfrm>
    </dsp:sp>
    <dsp:sp modelId="{51352337-6E92-466A-8C24-8EEAD445541D}">
      <dsp:nvSpPr>
        <dsp:cNvPr id="0" name=""/>
        <dsp:cNvSpPr/>
      </dsp:nvSpPr>
      <dsp:spPr>
        <a:xfrm>
          <a:off x="0" y="734342"/>
          <a:ext cx="10080624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baseline="0" dirty="0"/>
            <a:t>A suite of harm reduction and overdose prevention workshops.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100" kern="1200"/>
            <a:t>Convenings and trainings of municipal, health, and social partners to build capacity and partnerships to support harm reduction.</a:t>
          </a:r>
          <a:endParaRPr lang="en-US" sz="2100" b="0" i="0" u="none" strike="noStrike" kern="1200" baseline="0" dirty="0"/>
        </a:p>
      </dsp:txBody>
      <dsp:txXfrm>
        <a:off x="0" y="734342"/>
        <a:ext cx="10080624" cy="1145744"/>
      </dsp:txXfrm>
    </dsp:sp>
    <dsp:sp modelId="{24A54C03-E970-4A30-8EB2-4C965336AA0B}">
      <dsp:nvSpPr>
        <dsp:cNvPr id="0" name=""/>
        <dsp:cNvSpPr/>
      </dsp:nvSpPr>
      <dsp:spPr>
        <a:xfrm>
          <a:off x="0" y="1880087"/>
          <a:ext cx="10080624" cy="694980"/>
        </a:xfrm>
        <a:prstGeom prst="roundRect">
          <a:avLst/>
        </a:prstGeom>
        <a:solidFill>
          <a:schemeClr val="accent2">
            <a:shade val="80000"/>
            <a:hueOff val="68344"/>
            <a:satOff val="-2891"/>
            <a:lumOff val="1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u="none" strike="noStrike" kern="1200" baseline="0" dirty="0"/>
            <a:t>Purpose </a:t>
          </a:r>
        </a:p>
      </dsp:txBody>
      <dsp:txXfrm>
        <a:off x="33926" y="1914013"/>
        <a:ext cx="10012772" cy="627128"/>
      </dsp:txXfrm>
    </dsp:sp>
    <dsp:sp modelId="{F055D04A-B4E0-403F-9137-F0C94C9908CA}">
      <dsp:nvSpPr>
        <dsp:cNvPr id="0" name=""/>
        <dsp:cNvSpPr/>
      </dsp:nvSpPr>
      <dsp:spPr>
        <a:xfrm>
          <a:off x="0" y="2575067"/>
          <a:ext cx="1008062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baseline="0"/>
            <a:t>To improve the quality, quantity, and equitable delivery of harm reduction efforts in municipalities</a:t>
          </a:r>
          <a:endParaRPr lang="en-US" sz="2100" b="0" i="0" u="none" strike="noStrike" kern="1200" baseline="0" dirty="0"/>
        </a:p>
      </dsp:txBody>
      <dsp:txXfrm>
        <a:off x="0" y="2575067"/>
        <a:ext cx="10080624" cy="726570"/>
      </dsp:txXfrm>
    </dsp:sp>
    <dsp:sp modelId="{FC51E240-A0E7-4DD5-9211-397B99E8A88B}">
      <dsp:nvSpPr>
        <dsp:cNvPr id="0" name=""/>
        <dsp:cNvSpPr/>
      </dsp:nvSpPr>
      <dsp:spPr>
        <a:xfrm>
          <a:off x="0" y="3301637"/>
          <a:ext cx="10080624" cy="694980"/>
        </a:xfrm>
        <a:prstGeom prst="roundRect">
          <a:avLst/>
        </a:prstGeom>
        <a:solidFill>
          <a:schemeClr val="accent2">
            <a:shade val="80000"/>
            <a:hueOff val="136688"/>
            <a:satOff val="-5783"/>
            <a:lumOff val="2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b="1" i="0" u="none" strike="noStrike" kern="1200" baseline="0" dirty="0"/>
            <a:t>Project Leads</a:t>
          </a:r>
          <a:endParaRPr lang="en-US" sz="2700" b="1" i="0" u="none" strike="noStrike" kern="1200" baseline="0" dirty="0"/>
        </a:p>
      </dsp:txBody>
      <dsp:txXfrm>
        <a:off x="33926" y="3335563"/>
        <a:ext cx="10012772" cy="627128"/>
      </dsp:txXfrm>
    </dsp:sp>
    <dsp:sp modelId="{702F9D34-25DE-43C4-B3B3-94EE02605EEB}">
      <dsp:nvSpPr>
        <dsp:cNvPr id="0" name=""/>
        <dsp:cNvSpPr/>
      </dsp:nvSpPr>
      <dsp:spPr>
        <a:xfrm>
          <a:off x="0" y="3996618"/>
          <a:ext cx="1008062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baseline="0"/>
            <a:t>Community Action Initiative and the BC Centre for Disease Control, together with health and municipal partners</a:t>
          </a:r>
          <a:endParaRPr lang="en-US" sz="2100" b="0" i="0" u="none" strike="noStrike" kern="1200" baseline="0" dirty="0"/>
        </a:p>
      </dsp:txBody>
      <dsp:txXfrm>
        <a:off x="0" y="3996618"/>
        <a:ext cx="10080624" cy="726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3CF06-34BF-42EB-89EF-84A6ACB2F908}">
      <dsp:nvSpPr>
        <dsp:cNvPr id="0" name=""/>
        <dsp:cNvSpPr/>
      </dsp:nvSpPr>
      <dsp:spPr>
        <a:xfrm>
          <a:off x="-4920789" y="-754037"/>
          <a:ext cx="5860619" cy="586061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2C89B-E87F-4335-9F78-CC33E23C0B88}">
      <dsp:nvSpPr>
        <dsp:cNvPr id="0" name=""/>
        <dsp:cNvSpPr/>
      </dsp:nvSpPr>
      <dsp:spPr>
        <a:xfrm>
          <a:off x="430286" y="271946"/>
          <a:ext cx="10044654" cy="544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9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Expanding community-based harm reduction services, including OPS, naloxone availability, and drug checking. </a:t>
          </a:r>
          <a:endParaRPr lang="en-US" sz="1500" b="1" kern="1200" dirty="0"/>
        </a:p>
      </dsp:txBody>
      <dsp:txXfrm>
        <a:off x="430286" y="271946"/>
        <a:ext cx="10044654" cy="544242"/>
      </dsp:txXfrm>
    </dsp:sp>
    <dsp:sp modelId="{236EC873-A6B5-47C8-BAC1-0C8742B0B6AE}">
      <dsp:nvSpPr>
        <dsp:cNvPr id="0" name=""/>
        <dsp:cNvSpPr/>
      </dsp:nvSpPr>
      <dsp:spPr>
        <a:xfrm>
          <a:off x="71050" y="203916"/>
          <a:ext cx="680302" cy="680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FBCA1-73CC-4576-9950-DEDA4C7030FC}">
      <dsp:nvSpPr>
        <dsp:cNvPr id="0" name=""/>
        <dsp:cNvSpPr/>
      </dsp:nvSpPr>
      <dsp:spPr>
        <a:xfrm>
          <a:off x="801189" y="1088048"/>
          <a:ext cx="9654666" cy="544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9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latin typeface="+mn-lt"/>
            </a:rPr>
            <a:t>Supporting people to navigate the substance use system of care, including bridging to OAT and prescribed safer supply. </a:t>
          </a:r>
        </a:p>
      </dsp:txBody>
      <dsp:txXfrm>
        <a:off x="801189" y="1088048"/>
        <a:ext cx="9654666" cy="544242"/>
      </dsp:txXfrm>
    </dsp:sp>
    <dsp:sp modelId="{385E56A0-9A22-4A85-96AA-736B4180D94D}">
      <dsp:nvSpPr>
        <dsp:cNvPr id="0" name=""/>
        <dsp:cNvSpPr/>
      </dsp:nvSpPr>
      <dsp:spPr>
        <a:xfrm>
          <a:off x="461038" y="1020018"/>
          <a:ext cx="680302" cy="680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89FD3-2BB8-4BAB-9A60-2A959C611A60}">
      <dsp:nvSpPr>
        <dsp:cNvPr id="0" name=""/>
        <dsp:cNvSpPr/>
      </dsp:nvSpPr>
      <dsp:spPr>
        <a:xfrm>
          <a:off x="920884" y="1904150"/>
          <a:ext cx="9534971" cy="544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9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Providing paid peer employment and training opportunities. </a:t>
          </a:r>
          <a:endParaRPr lang="en-CA" sz="1500" b="1" kern="1200" dirty="0">
            <a:latin typeface="+mn-lt"/>
          </a:endParaRPr>
        </a:p>
      </dsp:txBody>
      <dsp:txXfrm>
        <a:off x="920884" y="1904150"/>
        <a:ext cx="9534971" cy="544242"/>
      </dsp:txXfrm>
    </dsp:sp>
    <dsp:sp modelId="{14D5FD9E-BCBA-44AE-BF3F-54D56D11B2F4}">
      <dsp:nvSpPr>
        <dsp:cNvPr id="0" name=""/>
        <dsp:cNvSpPr/>
      </dsp:nvSpPr>
      <dsp:spPr>
        <a:xfrm>
          <a:off x="580733" y="1836120"/>
          <a:ext cx="680302" cy="680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D52DB-414D-4ED8-8E10-576870F21F3E}">
      <dsp:nvSpPr>
        <dsp:cNvPr id="0" name=""/>
        <dsp:cNvSpPr/>
      </dsp:nvSpPr>
      <dsp:spPr>
        <a:xfrm>
          <a:off x="801189" y="2720252"/>
          <a:ext cx="9654666" cy="544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9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latin typeface="+mn-lt"/>
            </a:rPr>
            <a:t>Enabling community conversation across diverse sectors to reduce stigma and support connection. </a:t>
          </a:r>
        </a:p>
      </dsp:txBody>
      <dsp:txXfrm>
        <a:off x="801189" y="2720252"/>
        <a:ext cx="9654666" cy="544242"/>
      </dsp:txXfrm>
    </dsp:sp>
    <dsp:sp modelId="{27821A1A-BA6F-46FA-8D2A-6A9D2ECAB7A8}">
      <dsp:nvSpPr>
        <dsp:cNvPr id="0" name=""/>
        <dsp:cNvSpPr/>
      </dsp:nvSpPr>
      <dsp:spPr>
        <a:xfrm>
          <a:off x="461038" y="2652222"/>
          <a:ext cx="680302" cy="680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6746F-D1A2-4231-9900-8DFBC9463291}">
      <dsp:nvSpPr>
        <dsp:cNvPr id="0" name=""/>
        <dsp:cNvSpPr/>
      </dsp:nvSpPr>
      <dsp:spPr>
        <a:xfrm>
          <a:off x="411201" y="3536354"/>
          <a:ext cx="10044654" cy="544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9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Addressing stigma, discrimination, and human rights by creating community action plans  to address barriers in access to services for people who use drugs.</a:t>
          </a:r>
          <a:endParaRPr lang="en-CA" sz="1500" b="1" kern="1200" dirty="0">
            <a:latin typeface="+mn-lt"/>
          </a:endParaRPr>
        </a:p>
      </dsp:txBody>
      <dsp:txXfrm>
        <a:off x="411201" y="3536354"/>
        <a:ext cx="10044654" cy="544242"/>
      </dsp:txXfrm>
    </dsp:sp>
    <dsp:sp modelId="{9F9E5787-C665-4633-B601-27CB7BDAB9C2}">
      <dsp:nvSpPr>
        <dsp:cNvPr id="0" name=""/>
        <dsp:cNvSpPr/>
      </dsp:nvSpPr>
      <dsp:spPr>
        <a:xfrm>
          <a:off x="71050" y="3468324"/>
          <a:ext cx="680302" cy="680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3617E-87E5-4B35-8EF7-3D326ED94F9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6996-F6B5-4DB6-B982-F70E14E5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76E16-1FE1-4253-A56D-1561BD66E46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C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C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0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Acknowledgement of lives lost.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6996-F6B5-4DB6-B982-F70E14E5E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0E9E6-6B13-42E9-A2EF-529E6B00DA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6996-F6B5-4DB6-B982-F70E14E5E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Close partnership and collaboration with Interior Health Authority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ANKORS West OPS and the new HUB E-OPS site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provides overdose prevention services to high risk marginalized peers to have a safe space to use substances.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 peers that access the OPS they have additional supports on-site such as drug checking and an onsite OAT clinic.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staff at ANKORS promote cultural safety for Indigenous people and people of color at the site. 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6996-F6B5-4DB6-B982-F70E14E5E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Close engagement with mayor, city council, FHA, and other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Developed series of videos </a:t>
            </a:r>
            <a:r>
              <a:rPr lang="en-US" sz="1800">
                <a:solidFill>
                  <a:srgbClr val="000000"/>
                </a:solidFill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dirty="0">
                <a:solidFill>
                  <a:srgbClr val="000000"/>
                </a:solidFill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raise awareness of the opioid overdose/toxic drug poisoning crisis, reduce the stigma toward people who use substances, and promote help-seeking among men in the trades and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16996-F6B5-4DB6-B982-F70E14E5E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E7728-6249-4CC7-A9AA-CA03510910EA}"/>
              </a:ext>
            </a:extLst>
          </p:cNvPr>
          <p:cNvSpPr/>
          <p:nvPr userDrawn="1"/>
        </p:nvSpPr>
        <p:spPr>
          <a:xfrm>
            <a:off x="0" y="0"/>
            <a:ext cx="78434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963C954-1E54-4B4D-9053-B976FAFD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0" y="549000"/>
            <a:ext cx="1994693" cy="9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79F97-4B35-443C-9FF0-8A244E87B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1449000"/>
            <a:ext cx="5580000" cy="2160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CE988-C74E-49E3-B897-B58E341A8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000" y="3969000"/>
            <a:ext cx="5040000" cy="1440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EC9B-F9A1-4797-8CCB-D6B0D9A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0" y="5949000"/>
            <a:ext cx="1260000" cy="365125"/>
          </a:xfrm>
        </p:spPr>
        <p:txBody>
          <a:bodyPr/>
          <a:lstStyle/>
          <a:p>
            <a:fld id="{035B77FC-92D0-4796-8D03-72F92B7B6015}" type="datetime1">
              <a:rPr lang="en-CA" smtClean="0"/>
              <a:t>2022-08-15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A729-CA2C-4E1D-8AC0-88A5CC4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000" y="6400938"/>
            <a:ext cx="50400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20" name="Picture 1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43C0E783-BF72-4443-B334-06452BF77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8736"/>
          <a:stretch>
            <a:fillRect/>
          </a:stretch>
        </p:blipFill>
        <p:spPr>
          <a:xfrm>
            <a:off x="7006356" y="0"/>
            <a:ext cx="5185644" cy="6858000"/>
          </a:xfrm>
          <a:custGeom>
            <a:avLst/>
            <a:gdLst>
              <a:gd name="connsiteX0" fmla="*/ 0 w 5185644"/>
              <a:gd name="connsiteY0" fmla="*/ 0 h 6858000"/>
              <a:gd name="connsiteX1" fmla="*/ 5185644 w 5185644"/>
              <a:gd name="connsiteY1" fmla="*/ 0 h 6858000"/>
              <a:gd name="connsiteX2" fmla="*/ 5185644 w 5185644"/>
              <a:gd name="connsiteY2" fmla="*/ 6858000 h 6858000"/>
              <a:gd name="connsiteX3" fmla="*/ 0 w 5185644"/>
              <a:gd name="connsiteY3" fmla="*/ 6858000 h 6858000"/>
              <a:gd name="connsiteX4" fmla="*/ 145717 w 5185644"/>
              <a:gd name="connsiteY4" fmla="*/ 6488431 h 6858000"/>
              <a:gd name="connsiteX5" fmla="*/ 685645 w 5185644"/>
              <a:gd name="connsiteY5" fmla="*/ 3429000 h 6858000"/>
              <a:gd name="connsiteX6" fmla="*/ 145717 w 5185644"/>
              <a:gd name="connsiteY6" fmla="*/ 369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644" h="6858000">
                <a:moveTo>
                  <a:pt x="0" y="0"/>
                </a:moveTo>
                <a:lnTo>
                  <a:pt x="5185644" y="0"/>
                </a:lnTo>
                <a:lnTo>
                  <a:pt x="5185644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7474F4-275C-4A2D-ACBD-5D6D9A2053CD}"/>
              </a:ext>
            </a:extLst>
          </p:cNvPr>
          <p:cNvSpPr/>
          <p:nvPr userDrawn="1"/>
        </p:nvSpPr>
        <p:spPr>
          <a:xfrm>
            <a:off x="7006355" y="0"/>
            <a:ext cx="5185645" cy="6858000"/>
          </a:xfrm>
          <a:custGeom>
            <a:avLst/>
            <a:gdLst>
              <a:gd name="connsiteX0" fmla="*/ 0 w 5185645"/>
              <a:gd name="connsiteY0" fmla="*/ 0 h 6858000"/>
              <a:gd name="connsiteX1" fmla="*/ 5185645 w 5185645"/>
              <a:gd name="connsiteY1" fmla="*/ 0 h 6858000"/>
              <a:gd name="connsiteX2" fmla="*/ 5185645 w 5185645"/>
              <a:gd name="connsiteY2" fmla="*/ 6858000 h 6858000"/>
              <a:gd name="connsiteX3" fmla="*/ 0 w 5185645"/>
              <a:gd name="connsiteY3" fmla="*/ 6858000 h 6858000"/>
              <a:gd name="connsiteX4" fmla="*/ 145717 w 5185645"/>
              <a:gd name="connsiteY4" fmla="*/ 6488431 h 6858000"/>
              <a:gd name="connsiteX5" fmla="*/ 685645 w 5185645"/>
              <a:gd name="connsiteY5" fmla="*/ 3429000 h 6858000"/>
              <a:gd name="connsiteX6" fmla="*/ 145717 w 5185645"/>
              <a:gd name="connsiteY6" fmla="*/ 369569 h 6858000"/>
              <a:gd name="connsiteX7" fmla="*/ 0 w 518564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5645" h="6858000">
                <a:moveTo>
                  <a:pt x="0" y="0"/>
                </a:moveTo>
                <a:lnTo>
                  <a:pt x="5185645" y="0"/>
                </a:lnTo>
                <a:lnTo>
                  <a:pt x="5185645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8E59D8-7322-4ADE-B2A9-DDA0DF61B8DC}"/>
              </a:ext>
            </a:extLst>
          </p:cNvPr>
          <p:cNvSpPr/>
          <p:nvPr userDrawn="1"/>
        </p:nvSpPr>
        <p:spPr>
          <a:xfrm>
            <a:off x="6296446" y="1"/>
            <a:ext cx="1138123" cy="3438849"/>
          </a:xfrm>
          <a:custGeom>
            <a:avLst/>
            <a:gdLst>
              <a:gd name="connsiteX0" fmla="*/ 0 w 1138123"/>
              <a:gd name="connsiteY0" fmla="*/ 0 h 3438849"/>
              <a:gd name="connsiteX1" fmla="*/ 466387 w 1138123"/>
              <a:gd name="connsiteY1" fmla="*/ 0 h 3438849"/>
              <a:gd name="connsiteX2" fmla="*/ 599605 w 1138123"/>
              <a:gd name="connsiteY2" fmla="*/ 337871 h 3438849"/>
              <a:gd name="connsiteX3" fmla="*/ 1138123 w 1138123"/>
              <a:gd name="connsiteY3" fmla="*/ 3389310 h 3438849"/>
              <a:gd name="connsiteX4" fmla="*/ 1136870 w 1138123"/>
              <a:gd name="connsiteY4" fmla="*/ 3438849 h 3438849"/>
              <a:gd name="connsiteX5" fmla="*/ 1134421 w 1138123"/>
              <a:gd name="connsiteY5" fmla="*/ 3408478 h 3438849"/>
              <a:gd name="connsiteX6" fmla="*/ 162172 w 1138123"/>
              <a:gd name="connsiteY6" fmla="*/ 277134 h 3438849"/>
              <a:gd name="connsiteX7" fmla="*/ 0 w 1138123"/>
              <a:gd name="connsiteY7" fmla="*/ 0 h 34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123" h="3438849">
                <a:moveTo>
                  <a:pt x="0" y="0"/>
                </a:moveTo>
                <a:lnTo>
                  <a:pt x="466387" y="0"/>
                </a:lnTo>
                <a:lnTo>
                  <a:pt x="599605" y="337871"/>
                </a:lnTo>
                <a:cubicBezTo>
                  <a:pt x="947992" y="1289358"/>
                  <a:pt x="1138123" y="2317130"/>
                  <a:pt x="1138123" y="3389310"/>
                </a:cubicBezTo>
                <a:lnTo>
                  <a:pt x="1136870" y="3438849"/>
                </a:lnTo>
                <a:lnTo>
                  <a:pt x="1134421" y="3408478"/>
                </a:lnTo>
                <a:cubicBezTo>
                  <a:pt x="1025417" y="2283190"/>
                  <a:pt x="685662" y="1224010"/>
                  <a:pt x="162172" y="27713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872483-1F15-423A-B01E-492345816FA7}"/>
              </a:ext>
            </a:extLst>
          </p:cNvPr>
          <p:cNvSpPr/>
          <p:nvPr userDrawn="1"/>
        </p:nvSpPr>
        <p:spPr>
          <a:xfrm>
            <a:off x="7030625" y="1944142"/>
            <a:ext cx="868775" cy="4913859"/>
          </a:xfrm>
          <a:custGeom>
            <a:avLst/>
            <a:gdLst>
              <a:gd name="connsiteX0" fmla="*/ 566543 w 868775"/>
              <a:gd name="connsiteY0" fmla="*/ 0 h 4913859"/>
              <a:gd name="connsiteX1" fmla="*/ 591697 w 868775"/>
              <a:gd name="connsiteY1" fmla="*/ 90303 h 4913859"/>
              <a:gd name="connsiteX2" fmla="*/ 868775 w 868775"/>
              <a:gd name="connsiteY2" fmla="*/ 2253376 h 4913859"/>
              <a:gd name="connsiteX3" fmla="*/ 473101 w 868775"/>
              <a:gd name="connsiteY3" fmla="*/ 4827173 h 4913859"/>
              <a:gd name="connsiteX4" fmla="*/ 443275 w 868775"/>
              <a:gd name="connsiteY4" fmla="*/ 4913859 h 4913859"/>
              <a:gd name="connsiteX5" fmla="*/ 0 w 868775"/>
              <a:gd name="connsiteY5" fmla="*/ 4913859 h 4913859"/>
              <a:gd name="connsiteX6" fmla="*/ 126794 w 868775"/>
              <a:gd name="connsiteY6" fmla="*/ 4592280 h 4913859"/>
              <a:gd name="connsiteX7" fmla="*/ 682196 w 868775"/>
              <a:gd name="connsiteY7" fmla="*/ 1445169 h 4913859"/>
              <a:gd name="connsiteX8" fmla="*/ 601203 w 868775"/>
              <a:gd name="connsiteY8" fmla="*/ 222204 h 4913859"/>
              <a:gd name="connsiteX9" fmla="*/ 566543 w 868775"/>
              <a:gd name="connsiteY9" fmla="*/ 0 h 49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775" h="4913859">
                <a:moveTo>
                  <a:pt x="566543" y="0"/>
                </a:moveTo>
                <a:lnTo>
                  <a:pt x="591697" y="90303"/>
                </a:lnTo>
                <a:cubicBezTo>
                  <a:pt x="772575" y="781678"/>
                  <a:pt x="868775" y="1506479"/>
                  <a:pt x="868775" y="2253376"/>
                </a:cubicBezTo>
                <a:cubicBezTo>
                  <a:pt x="868775" y="3149653"/>
                  <a:pt x="730248" y="4014111"/>
                  <a:pt x="473101" y="4827173"/>
                </a:cubicBezTo>
                <a:lnTo>
                  <a:pt x="443275" y="4913859"/>
                </a:lnTo>
                <a:lnTo>
                  <a:pt x="0" y="4913859"/>
                </a:lnTo>
                <a:lnTo>
                  <a:pt x="126794" y="4592280"/>
                </a:lnTo>
                <a:cubicBezTo>
                  <a:pt x="486103" y="3610961"/>
                  <a:pt x="682196" y="2550965"/>
                  <a:pt x="682196" y="1445169"/>
                </a:cubicBezTo>
                <a:cubicBezTo>
                  <a:pt x="682196" y="1030496"/>
                  <a:pt x="654620" y="622263"/>
                  <a:pt x="601203" y="222204"/>
                </a:cubicBezTo>
                <a:lnTo>
                  <a:pt x="566543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alpha val="10000"/>
                </a:schemeClr>
              </a:gs>
              <a:gs pos="0">
                <a:schemeClr val="accent6">
                  <a:alpha val="3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6B2BBC-716B-413D-9C6A-527F5A917DD7}"/>
              </a:ext>
            </a:extLst>
          </p:cNvPr>
          <p:cNvSpPr/>
          <p:nvPr userDrawn="1"/>
        </p:nvSpPr>
        <p:spPr>
          <a:xfrm flipV="1">
            <a:off x="6730712" y="0"/>
            <a:ext cx="982109" cy="6858000"/>
          </a:xfrm>
          <a:custGeom>
            <a:avLst/>
            <a:gdLst>
              <a:gd name="connsiteX0" fmla="*/ 32121 w 982109"/>
              <a:gd name="connsiteY0" fmla="*/ 6858000 h 6858000"/>
              <a:gd name="connsiteX1" fmla="*/ 331211 w 982109"/>
              <a:gd name="connsiteY1" fmla="*/ 6858000 h 6858000"/>
              <a:gd name="connsiteX2" fmla="*/ 426707 w 982109"/>
              <a:gd name="connsiteY2" fmla="*/ 6615802 h 6858000"/>
              <a:gd name="connsiteX3" fmla="*/ 982109 w 982109"/>
              <a:gd name="connsiteY3" fmla="*/ 3468690 h 6858000"/>
              <a:gd name="connsiteX4" fmla="*/ 426707 w 982109"/>
              <a:gd name="connsiteY4" fmla="*/ 321579 h 6858000"/>
              <a:gd name="connsiteX5" fmla="*/ 299913 w 982109"/>
              <a:gd name="connsiteY5" fmla="*/ 0 h 6858000"/>
              <a:gd name="connsiteX6" fmla="*/ 0 w 982109"/>
              <a:gd name="connsiteY6" fmla="*/ 0 h 6858000"/>
              <a:gd name="connsiteX7" fmla="*/ 6435 w 982109"/>
              <a:gd name="connsiteY7" fmla="*/ 14234 h 6858000"/>
              <a:gd name="connsiteX8" fmla="*/ 703857 w 982109"/>
              <a:gd name="connsiteY8" fmla="*/ 3468690 h 6858000"/>
              <a:gd name="connsiteX9" fmla="*/ 165339 w 982109"/>
              <a:gd name="connsiteY9" fmla="*/ 65201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09" h="6858000">
                <a:moveTo>
                  <a:pt x="32121" y="6858000"/>
                </a:moveTo>
                <a:lnTo>
                  <a:pt x="331211" y="6858000"/>
                </a:lnTo>
                <a:lnTo>
                  <a:pt x="426707" y="6615802"/>
                </a:lnTo>
                <a:cubicBezTo>
                  <a:pt x="786016" y="5634482"/>
                  <a:pt x="982109" y="4574486"/>
                  <a:pt x="982109" y="3468690"/>
                </a:cubicBezTo>
                <a:cubicBezTo>
                  <a:pt x="982109" y="2362894"/>
                  <a:pt x="786016" y="1302898"/>
                  <a:pt x="426707" y="321579"/>
                </a:cubicBezTo>
                <a:lnTo>
                  <a:pt x="299913" y="0"/>
                </a:lnTo>
                <a:lnTo>
                  <a:pt x="0" y="0"/>
                </a:lnTo>
                <a:lnTo>
                  <a:pt x="6435" y="14234"/>
                </a:lnTo>
                <a:cubicBezTo>
                  <a:pt x="455522" y="1075995"/>
                  <a:pt x="703857" y="2243342"/>
                  <a:pt x="703857" y="3468690"/>
                </a:cubicBezTo>
                <a:cubicBezTo>
                  <a:pt x="703857" y="4540870"/>
                  <a:pt x="513726" y="5568642"/>
                  <a:pt x="165339" y="6520129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7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ED7A-ACD0-4C40-A767-D9FCD4FE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49000"/>
            <a:ext cx="3960000" cy="162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B6C56-0DAA-4599-9502-79ADFD002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6000" y="1089000"/>
            <a:ext cx="6120000" cy="4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DDB2C-45C2-44F2-9DCF-6373D10D9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6000" y="2169000"/>
            <a:ext cx="3960000" cy="3791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E9015-8C0D-4B1B-AA96-3B9D4CB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89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26E832C2-E818-4A1E-B525-B4C2FBD65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5CCD4A-F8DF-4DF1-B4AD-2AFD3A437F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1">
                  <a:alpha val="80000"/>
                </a:schemeClr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D640A8-62C9-4709-8FFA-9B98B271938A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0C4B85-CA20-4353-A5E9-3F8323798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1">
                  <a:alpha val="85000"/>
                </a:schemeClr>
              </a:gs>
              <a:gs pos="2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BD0FB418-C9D1-4F23-ABBD-646C04013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1"/>
            <a:ext cx="1216763" cy="549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8A9BAD-32ED-4216-A033-B06C16E45147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82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2">
                  <a:alpha val="85000"/>
                </a:schemeClr>
              </a:gs>
              <a:gs pos="2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8A9BAD-32ED-4216-A033-B06C16E45147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2">
                  <a:lumMod val="50000"/>
                  <a:alpha val="0"/>
                </a:schemeClr>
              </a:gs>
              <a:gs pos="15000">
                <a:schemeClr val="accent2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45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09E62B7-81BF-434D-8337-F3923EF637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3">
                  <a:alpha val="85000"/>
                </a:schemeClr>
              </a:gs>
              <a:gs pos="2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095E425-0625-4D5B-9C22-1CB68B638C51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50000"/>
                  <a:alpha val="0"/>
                </a:schemeClr>
              </a:gs>
              <a:gs pos="15000">
                <a:schemeClr val="accent3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18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7361FF7-BCC5-4FEC-BBC2-C9900C2B85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6">
                  <a:alpha val="80000"/>
                </a:schemeClr>
              </a:gs>
              <a:gs pos="23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0EBF347-9530-4A93-AA89-1D89A06B7B8D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50000"/>
                  <a:alpha val="0"/>
                </a:schemeClr>
              </a:gs>
              <a:gs pos="15000">
                <a:schemeClr val="accent6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7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0"/>
          <a:stretch/>
        </p:blipFill>
        <p:spPr>
          <a:xfrm>
            <a:off x="4144675" y="0"/>
            <a:ext cx="8047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alpha val="75000"/>
                </a:schemeClr>
              </a:gs>
              <a:gs pos="3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BD0FB418-C9D1-4F23-ABBD-646C04013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1"/>
            <a:ext cx="1216763" cy="549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000" y="4509000"/>
            <a:ext cx="3960000" cy="14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DC81D6-5A85-41C4-9E09-CBF427351682}"/>
              </a:ext>
            </a:extLst>
          </p:cNvPr>
          <p:cNvGrpSpPr/>
          <p:nvPr userDrawn="1"/>
        </p:nvGrpSpPr>
        <p:grpSpPr>
          <a:xfrm>
            <a:off x="-1" y="2889000"/>
            <a:ext cx="6342535" cy="1080000"/>
            <a:chOff x="20000" y="2529000"/>
            <a:chExt cx="5285446" cy="900000"/>
          </a:xfrm>
          <a:solidFill>
            <a:schemeClr val="accent6">
              <a:lumMod val="7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AF4BE-5171-4CE3-8463-B6B603E4F537}"/>
                </a:ext>
              </a:extLst>
            </p:cNvPr>
            <p:cNvSpPr/>
            <p:nvPr/>
          </p:nvSpPr>
          <p:spPr>
            <a:xfrm>
              <a:off x="4296000" y="2529000"/>
              <a:ext cx="1009446" cy="900000"/>
            </a:xfrm>
            <a:custGeom>
              <a:avLst/>
              <a:gdLst>
                <a:gd name="connsiteX0" fmla="*/ 0 w 7692000"/>
                <a:gd name="connsiteY0" fmla="*/ 0 h 6858000"/>
                <a:gd name="connsiteX1" fmla="*/ 7006355 w 7692000"/>
                <a:gd name="connsiteY1" fmla="*/ 0 h 6858000"/>
                <a:gd name="connsiteX2" fmla="*/ 7152072 w 7692000"/>
                <a:gd name="connsiteY2" fmla="*/ 369569 h 6858000"/>
                <a:gd name="connsiteX3" fmla="*/ 7692000 w 7692000"/>
                <a:gd name="connsiteY3" fmla="*/ 3429000 h 6858000"/>
                <a:gd name="connsiteX4" fmla="*/ 7152072 w 7692000"/>
                <a:gd name="connsiteY4" fmla="*/ 6488431 h 6858000"/>
                <a:gd name="connsiteX5" fmla="*/ 7006355 w 7692000"/>
                <a:gd name="connsiteY5" fmla="*/ 6858000 h 6858000"/>
                <a:gd name="connsiteX6" fmla="*/ 0 w 7692000"/>
                <a:gd name="connsiteY6" fmla="*/ 6858000 h 6858000"/>
                <a:gd name="connsiteX7" fmla="*/ 0 w 7692000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2000" h="6858000">
                  <a:moveTo>
                    <a:pt x="0" y="0"/>
                  </a:moveTo>
                  <a:lnTo>
                    <a:pt x="7006355" y="0"/>
                  </a:lnTo>
                  <a:lnTo>
                    <a:pt x="7152072" y="369569"/>
                  </a:lnTo>
                  <a:cubicBezTo>
                    <a:pt x="7501371" y="1323548"/>
                    <a:pt x="7692000" y="2354012"/>
                    <a:pt x="7692000" y="3429000"/>
                  </a:cubicBezTo>
                  <a:cubicBezTo>
                    <a:pt x="7692000" y="4503988"/>
                    <a:pt x="7501371" y="5534452"/>
                    <a:pt x="7152072" y="6488431"/>
                  </a:cubicBezTo>
                  <a:lnTo>
                    <a:pt x="7006355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08000" rtlCol="0" anchor="t">
              <a:noAutofit/>
            </a:bodyPr>
            <a:lstStyle/>
            <a:p>
              <a:pPr algn="l">
                <a:spcBef>
                  <a:spcPts val="1200"/>
                </a:spcBef>
              </a:pPr>
              <a:endParaRPr lang="en-CA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D0DFB-A8AC-4D5C-AFA2-34F9F0BFE4DA}"/>
                </a:ext>
              </a:extLst>
            </p:cNvPr>
            <p:cNvSpPr/>
            <p:nvPr/>
          </p:nvSpPr>
          <p:spPr>
            <a:xfrm>
              <a:off x="20000" y="2529000"/>
              <a:ext cx="4995999" cy="90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6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08000" rtlCol="0" anchor="t">
              <a:noAutofit/>
            </a:bodyPr>
            <a:lstStyle/>
            <a:p>
              <a:pPr algn="l">
                <a:spcBef>
                  <a:spcPts val="1200"/>
                </a:spcBef>
              </a:pPr>
              <a:endParaRPr lang="en-CA" sz="160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7A2DA47-940E-4936-AD40-4E2F37CF0363}"/>
              </a:ext>
            </a:extLst>
          </p:cNvPr>
          <p:cNvSpPr txBox="1">
            <a:spLocks/>
          </p:cNvSpPr>
          <p:nvPr userDrawn="1"/>
        </p:nvSpPr>
        <p:spPr>
          <a:xfrm>
            <a:off x="2136000" y="2979000"/>
            <a:ext cx="39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Thank you.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E7728-6249-4CC7-A9AA-CA03510910EA}"/>
              </a:ext>
            </a:extLst>
          </p:cNvPr>
          <p:cNvSpPr/>
          <p:nvPr userDrawn="1"/>
        </p:nvSpPr>
        <p:spPr>
          <a:xfrm>
            <a:off x="0" y="0"/>
            <a:ext cx="78434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963C954-1E54-4B4D-9053-B976FAFDE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500" y="549000"/>
            <a:ext cx="1994693" cy="9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79F97-4B35-443C-9FF0-8A244E87B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1449000"/>
            <a:ext cx="5580000" cy="2160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CE988-C74E-49E3-B897-B58E341A8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000" y="3969000"/>
            <a:ext cx="5040000" cy="1440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EC9B-F9A1-4797-8CCB-D6B0D9A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0" y="5949000"/>
            <a:ext cx="1260000" cy="365125"/>
          </a:xfrm>
        </p:spPr>
        <p:txBody>
          <a:bodyPr/>
          <a:lstStyle/>
          <a:p>
            <a:fld id="{035B77FC-92D0-4796-8D03-72F92B7B6015}" type="datetime1">
              <a:rPr lang="en-CA" smtClean="0"/>
              <a:t>2022-08-15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A729-CA2C-4E1D-8AC0-88A5CC4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000" y="6400938"/>
            <a:ext cx="50400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" name="Picture 1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43C0E783-BF72-4443-B334-06452BF77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8736"/>
          <a:stretch>
            <a:fillRect/>
          </a:stretch>
        </p:blipFill>
        <p:spPr>
          <a:xfrm>
            <a:off x="7006356" y="0"/>
            <a:ext cx="5185644" cy="6858000"/>
          </a:xfrm>
          <a:custGeom>
            <a:avLst/>
            <a:gdLst>
              <a:gd name="connsiteX0" fmla="*/ 0 w 5185644"/>
              <a:gd name="connsiteY0" fmla="*/ 0 h 6858000"/>
              <a:gd name="connsiteX1" fmla="*/ 5185644 w 5185644"/>
              <a:gd name="connsiteY1" fmla="*/ 0 h 6858000"/>
              <a:gd name="connsiteX2" fmla="*/ 5185644 w 5185644"/>
              <a:gd name="connsiteY2" fmla="*/ 6858000 h 6858000"/>
              <a:gd name="connsiteX3" fmla="*/ 0 w 5185644"/>
              <a:gd name="connsiteY3" fmla="*/ 6858000 h 6858000"/>
              <a:gd name="connsiteX4" fmla="*/ 145717 w 5185644"/>
              <a:gd name="connsiteY4" fmla="*/ 6488431 h 6858000"/>
              <a:gd name="connsiteX5" fmla="*/ 685645 w 5185644"/>
              <a:gd name="connsiteY5" fmla="*/ 3429000 h 6858000"/>
              <a:gd name="connsiteX6" fmla="*/ 145717 w 5185644"/>
              <a:gd name="connsiteY6" fmla="*/ 369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644" h="6858000">
                <a:moveTo>
                  <a:pt x="0" y="0"/>
                </a:moveTo>
                <a:lnTo>
                  <a:pt x="5185644" y="0"/>
                </a:lnTo>
                <a:lnTo>
                  <a:pt x="5185644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7474F4-275C-4A2D-ACBD-5D6D9A2053CD}"/>
              </a:ext>
            </a:extLst>
          </p:cNvPr>
          <p:cNvSpPr/>
          <p:nvPr userDrawn="1"/>
        </p:nvSpPr>
        <p:spPr>
          <a:xfrm>
            <a:off x="7006355" y="0"/>
            <a:ext cx="5185645" cy="6858000"/>
          </a:xfrm>
          <a:custGeom>
            <a:avLst/>
            <a:gdLst>
              <a:gd name="connsiteX0" fmla="*/ 0 w 5185645"/>
              <a:gd name="connsiteY0" fmla="*/ 0 h 6858000"/>
              <a:gd name="connsiteX1" fmla="*/ 5185645 w 5185645"/>
              <a:gd name="connsiteY1" fmla="*/ 0 h 6858000"/>
              <a:gd name="connsiteX2" fmla="*/ 5185645 w 5185645"/>
              <a:gd name="connsiteY2" fmla="*/ 6858000 h 6858000"/>
              <a:gd name="connsiteX3" fmla="*/ 0 w 5185645"/>
              <a:gd name="connsiteY3" fmla="*/ 6858000 h 6858000"/>
              <a:gd name="connsiteX4" fmla="*/ 145717 w 5185645"/>
              <a:gd name="connsiteY4" fmla="*/ 6488431 h 6858000"/>
              <a:gd name="connsiteX5" fmla="*/ 685645 w 5185645"/>
              <a:gd name="connsiteY5" fmla="*/ 3429000 h 6858000"/>
              <a:gd name="connsiteX6" fmla="*/ 145717 w 5185645"/>
              <a:gd name="connsiteY6" fmla="*/ 369569 h 6858000"/>
              <a:gd name="connsiteX7" fmla="*/ 0 w 518564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5645" h="6858000">
                <a:moveTo>
                  <a:pt x="0" y="0"/>
                </a:moveTo>
                <a:lnTo>
                  <a:pt x="5185645" y="0"/>
                </a:lnTo>
                <a:lnTo>
                  <a:pt x="5185645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8E59D8-7322-4ADE-B2A9-DDA0DF61B8DC}"/>
              </a:ext>
            </a:extLst>
          </p:cNvPr>
          <p:cNvSpPr/>
          <p:nvPr userDrawn="1"/>
        </p:nvSpPr>
        <p:spPr>
          <a:xfrm>
            <a:off x="6296446" y="1"/>
            <a:ext cx="1138123" cy="3438849"/>
          </a:xfrm>
          <a:custGeom>
            <a:avLst/>
            <a:gdLst>
              <a:gd name="connsiteX0" fmla="*/ 0 w 1138123"/>
              <a:gd name="connsiteY0" fmla="*/ 0 h 3438849"/>
              <a:gd name="connsiteX1" fmla="*/ 466387 w 1138123"/>
              <a:gd name="connsiteY1" fmla="*/ 0 h 3438849"/>
              <a:gd name="connsiteX2" fmla="*/ 599605 w 1138123"/>
              <a:gd name="connsiteY2" fmla="*/ 337871 h 3438849"/>
              <a:gd name="connsiteX3" fmla="*/ 1138123 w 1138123"/>
              <a:gd name="connsiteY3" fmla="*/ 3389310 h 3438849"/>
              <a:gd name="connsiteX4" fmla="*/ 1136870 w 1138123"/>
              <a:gd name="connsiteY4" fmla="*/ 3438849 h 3438849"/>
              <a:gd name="connsiteX5" fmla="*/ 1134421 w 1138123"/>
              <a:gd name="connsiteY5" fmla="*/ 3408478 h 3438849"/>
              <a:gd name="connsiteX6" fmla="*/ 162172 w 1138123"/>
              <a:gd name="connsiteY6" fmla="*/ 277134 h 3438849"/>
              <a:gd name="connsiteX7" fmla="*/ 0 w 1138123"/>
              <a:gd name="connsiteY7" fmla="*/ 0 h 34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123" h="3438849">
                <a:moveTo>
                  <a:pt x="0" y="0"/>
                </a:moveTo>
                <a:lnTo>
                  <a:pt x="466387" y="0"/>
                </a:lnTo>
                <a:lnTo>
                  <a:pt x="599605" y="337871"/>
                </a:lnTo>
                <a:cubicBezTo>
                  <a:pt x="947992" y="1289358"/>
                  <a:pt x="1138123" y="2317130"/>
                  <a:pt x="1138123" y="3389310"/>
                </a:cubicBezTo>
                <a:lnTo>
                  <a:pt x="1136870" y="3438849"/>
                </a:lnTo>
                <a:lnTo>
                  <a:pt x="1134421" y="3408478"/>
                </a:lnTo>
                <a:cubicBezTo>
                  <a:pt x="1025417" y="2283190"/>
                  <a:pt x="685662" y="1224010"/>
                  <a:pt x="162172" y="27713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872483-1F15-423A-B01E-492345816FA7}"/>
              </a:ext>
            </a:extLst>
          </p:cNvPr>
          <p:cNvSpPr/>
          <p:nvPr userDrawn="1"/>
        </p:nvSpPr>
        <p:spPr>
          <a:xfrm>
            <a:off x="7030625" y="1944142"/>
            <a:ext cx="868775" cy="4913859"/>
          </a:xfrm>
          <a:custGeom>
            <a:avLst/>
            <a:gdLst>
              <a:gd name="connsiteX0" fmla="*/ 566543 w 868775"/>
              <a:gd name="connsiteY0" fmla="*/ 0 h 4913859"/>
              <a:gd name="connsiteX1" fmla="*/ 591697 w 868775"/>
              <a:gd name="connsiteY1" fmla="*/ 90303 h 4913859"/>
              <a:gd name="connsiteX2" fmla="*/ 868775 w 868775"/>
              <a:gd name="connsiteY2" fmla="*/ 2253376 h 4913859"/>
              <a:gd name="connsiteX3" fmla="*/ 473101 w 868775"/>
              <a:gd name="connsiteY3" fmla="*/ 4827173 h 4913859"/>
              <a:gd name="connsiteX4" fmla="*/ 443275 w 868775"/>
              <a:gd name="connsiteY4" fmla="*/ 4913859 h 4913859"/>
              <a:gd name="connsiteX5" fmla="*/ 0 w 868775"/>
              <a:gd name="connsiteY5" fmla="*/ 4913859 h 4913859"/>
              <a:gd name="connsiteX6" fmla="*/ 126794 w 868775"/>
              <a:gd name="connsiteY6" fmla="*/ 4592280 h 4913859"/>
              <a:gd name="connsiteX7" fmla="*/ 682196 w 868775"/>
              <a:gd name="connsiteY7" fmla="*/ 1445169 h 4913859"/>
              <a:gd name="connsiteX8" fmla="*/ 601203 w 868775"/>
              <a:gd name="connsiteY8" fmla="*/ 222204 h 4913859"/>
              <a:gd name="connsiteX9" fmla="*/ 566543 w 868775"/>
              <a:gd name="connsiteY9" fmla="*/ 0 h 49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775" h="4913859">
                <a:moveTo>
                  <a:pt x="566543" y="0"/>
                </a:moveTo>
                <a:lnTo>
                  <a:pt x="591697" y="90303"/>
                </a:lnTo>
                <a:cubicBezTo>
                  <a:pt x="772575" y="781678"/>
                  <a:pt x="868775" y="1506479"/>
                  <a:pt x="868775" y="2253376"/>
                </a:cubicBezTo>
                <a:cubicBezTo>
                  <a:pt x="868775" y="3149653"/>
                  <a:pt x="730248" y="4014111"/>
                  <a:pt x="473101" y="4827173"/>
                </a:cubicBezTo>
                <a:lnTo>
                  <a:pt x="443275" y="4913859"/>
                </a:lnTo>
                <a:lnTo>
                  <a:pt x="0" y="4913859"/>
                </a:lnTo>
                <a:lnTo>
                  <a:pt x="126794" y="4592280"/>
                </a:lnTo>
                <a:cubicBezTo>
                  <a:pt x="486103" y="3610961"/>
                  <a:pt x="682196" y="2550965"/>
                  <a:pt x="682196" y="1445169"/>
                </a:cubicBezTo>
                <a:cubicBezTo>
                  <a:pt x="682196" y="1030496"/>
                  <a:pt x="654620" y="622263"/>
                  <a:pt x="601203" y="222204"/>
                </a:cubicBezTo>
                <a:lnTo>
                  <a:pt x="566543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alpha val="10000"/>
                </a:schemeClr>
              </a:gs>
              <a:gs pos="0">
                <a:schemeClr val="accent6">
                  <a:alpha val="3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6B2BBC-716B-413D-9C6A-527F5A917DD7}"/>
              </a:ext>
            </a:extLst>
          </p:cNvPr>
          <p:cNvSpPr/>
          <p:nvPr userDrawn="1"/>
        </p:nvSpPr>
        <p:spPr>
          <a:xfrm flipV="1">
            <a:off x="6730712" y="0"/>
            <a:ext cx="982109" cy="6858000"/>
          </a:xfrm>
          <a:custGeom>
            <a:avLst/>
            <a:gdLst>
              <a:gd name="connsiteX0" fmla="*/ 32121 w 982109"/>
              <a:gd name="connsiteY0" fmla="*/ 6858000 h 6858000"/>
              <a:gd name="connsiteX1" fmla="*/ 331211 w 982109"/>
              <a:gd name="connsiteY1" fmla="*/ 6858000 h 6858000"/>
              <a:gd name="connsiteX2" fmla="*/ 426707 w 982109"/>
              <a:gd name="connsiteY2" fmla="*/ 6615802 h 6858000"/>
              <a:gd name="connsiteX3" fmla="*/ 982109 w 982109"/>
              <a:gd name="connsiteY3" fmla="*/ 3468690 h 6858000"/>
              <a:gd name="connsiteX4" fmla="*/ 426707 w 982109"/>
              <a:gd name="connsiteY4" fmla="*/ 321579 h 6858000"/>
              <a:gd name="connsiteX5" fmla="*/ 299913 w 982109"/>
              <a:gd name="connsiteY5" fmla="*/ 0 h 6858000"/>
              <a:gd name="connsiteX6" fmla="*/ 0 w 982109"/>
              <a:gd name="connsiteY6" fmla="*/ 0 h 6858000"/>
              <a:gd name="connsiteX7" fmla="*/ 6435 w 982109"/>
              <a:gd name="connsiteY7" fmla="*/ 14234 h 6858000"/>
              <a:gd name="connsiteX8" fmla="*/ 703857 w 982109"/>
              <a:gd name="connsiteY8" fmla="*/ 3468690 h 6858000"/>
              <a:gd name="connsiteX9" fmla="*/ 165339 w 982109"/>
              <a:gd name="connsiteY9" fmla="*/ 65201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09" h="6858000">
                <a:moveTo>
                  <a:pt x="32121" y="6858000"/>
                </a:moveTo>
                <a:lnTo>
                  <a:pt x="331211" y="6858000"/>
                </a:lnTo>
                <a:lnTo>
                  <a:pt x="426707" y="6615802"/>
                </a:lnTo>
                <a:cubicBezTo>
                  <a:pt x="786016" y="5634482"/>
                  <a:pt x="982109" y="4574486"/>
                  <a:pt x="982109" y="3468690"/>
                </a:cubicBezTo>
                <a:cubicBezTo>
                  <a:pt x="982109" y="2362894"/>
                  <a:pt x="786016" y="1302898"/>
                  <a:pt x="426707" y="321579"/>
                </a:cubicBezTo>
                <a:lnTo>
                  <a:pt x="299913" y="0"/>
                </a:lnTo>
                <a:lnTo>
                  <a:pt x="0" y="0"/>
                </a:lnTo>
                <a:lnTo>
                  <a:pt x="6435" y="14234"/>
                </a:lnTo>
                <a:cubicBezTo>
                  <a:pt x="455522" y="1075995"/>
                  <a:pt x="703857" y="2243342"/>
                  <a:pt x="703857" y="3468690"/>
                </a:cubicBezTo>
                <a:cubicBezTo>
                  <a:pt x="703857" y="4540870"/>
                  <a:pt x="513726" y="5568642"/>
                  <a:pt x="165339" y="6520129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7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E7728-6249-4CC7-A9AA-CA03510910EA}"/>
              </a:ext>
            </a:extLst>
          </p:cNvPr>
          <p:cNvSpPr/>
          <p:nvPr userDrawn="1"/>
        </p:nvSpPr>
        <p:spPr>
          <a:xfrm>
            <a:off x="0" y="0"/>
            <a:ext cx="7843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79F97-4B35-443C-9FF0-8A244E87B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1449000"/>
            <a:ext cx="5580000" cy="2160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CE988-C74E-49E3-B897-B58E341A8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000" y="3969000"/>
            <a:ext cx="5040000" cy="144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EC9B-F9A1-4797-8CCB-D6B0D9A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0" y="5949000"/>
            <a:ext cx="1260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559AA3F-A582-4A6F-9B6E-B01A7313CA2F}" type="datetime1">
              <a:rPr lang="en-CA" smtClean="0"/>
              <a:t>2022-08-15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A729-CA2C-4E1D-8AC0-88A5CC4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000" y="6400938"/>
            <a:ext cx="5040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20" name="Picture 1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43C0E783-BF72-4443-B334-06452BF77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8736"/>
          <a:stretch>
            <a:fillRect/>
          </a:stretch>
        </p:blipFill>
        <p:spPr>
          <a:xfrm>
            <a:off x="7006356" y="0"/>
            <a:ext cx="5185644" cy="6858000"/>
          </a:xfrm>
          <a:custGeom>
            <a:avLst/>
            <a:gdLst>
              <a:gd name="connsiteX0" fmla="*/ 0 w 5185644"/>
              <a:gd name="connsiteY0" fmla="*/ 0 h 6858000"/>
              <a:gd name="connsiteX1" fmla="*/ 5185644 w 5185644"/>
              <a:gd name="connsiteY1" fmla="*/ 0 h 6858000"/>
              <a:gd name="connsiteX2" fmla="*/ 5185644 w 5185644"/>
              <a:gd name="connsiteY2" fmla="*/ 6858000 h 6858000"/>
              <a:gd name="connsiteX3" fmla="*/ 0 w 5185644"/>
              <a:gd name="connsiteY3" fmla="*/ 6858000 h 6858000"/>
              <a:gd name="connsiteX4" fmla="*/ 145717 w 5185644"/>
              <a:gd name="connsiteY4" fmla="*/ 6488431 h 6858000"/>
              <a:gd name="connsiteX5" fmla="*/ 685645 w 5185644"/>
              <a:gd name="connsiteY5" fmla="*/ 3429000 h 6858000"/>
              <a:gd name="connsiteX6" fmla="*/ 145717 w 5185644"/>
              <a:gd name="connsiteY6" fmla="*/ 369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644" h="6858000">
                <a:moveTo>
                  <a:pt x="0" y="0"/>
                </a:moveTo>
                <a:lnTo>
                  <a:pt x="5185644" y="0"/>
                </a:lnTo>
                <a:lnTo>
                  <a:pt x="5185644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D0AA22-C273-454A-9F6A-70C4AA011956}"/>
              </a:ext>
            </a:extLst>
          </p:cNvPr>
          <p:cNvSpPr/>
          <p:nvPr userDrawn="1"/>
        </p:nvSpPr>
        <p:spPr>
          <a:xfrm>
            <a:off x="7006355" y="0"/>
            <a:ext cx="5185645" cy="6858000"/>
          </a:xfrm>
          <a:custGeom>
            <a:avLst/>
            <a:gdLst>
              <a:gd name="connsiteX0" fmla="*/ 0 w 5185645"/>
              <a:gd name="connsiteY0" fmla="*/ 0 h 6858000"/>
              <a:gd name="connsiteX1" fmla="*/ 5185645 w 5185645"/>
              <a:gd name="connsiteY1" fmla="*/ 0 h 6858000"/>
              <a:gd name="connsiteX2" fmla="*/ 5185645 w 5185645"/>
              <a:gd name="connsiteY2" fmla="*/ 6858000 h 6858000"/>
              <a:gd name="connsiteX3" fmla="*/ 0 w 5185645"/>
              <a:gd name="connsiteY3" fmla="*/ 6858000 h 6858000"/>
              <a:gd name="connsiteX4" fmla="*/ 145717 w 5185645"/>
              <a:gd name="connsiteY4" fmla="*/ 6488431 h 6858000"/>
              <a:gd name="connsiteX5" fmla="*/ 685645 w 5185645"/>
              <a:gd name="connsiteY5" fmla="*/ 3429000 h 6858000"/>
              <a:gd name="connsiteX6" fmla="*/ 145717 w 5185645"/>
              <a:gd name="connsiteY6" fmla="*/ 369569 h 6858000"/>
              <a:gd name="connsiteX7" fmla="*/ 0 w 518564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5645" h="6858000">
                <a:moveTo>
                  <a:pt x="0" y="0"/>
                </a:moveTo>
                <a:lnTo>
                  <a:pt x="5185645" y="0"/>
                </a:lnTo>
                <a:lnTo>
                  <a:pt x="5185645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9BD90FA-E9A0-447B-A50A-354F7FF77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0" y="549000"/>
            <a:ext cx="1994692" cy="900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152169-458B-4A57-823C-97A4B9BC3EBE}"/>
              </a:ext>
            </a:extLst>
          </p:cNvPr>
          <p:cNvSpPr/>
          <p:nvPr userDrawn="1"/>
        </p:nvSpPr>
        <p:spPr>
          <a:xfrm>
            <a:off x="6296446" y="1"/>
            <a:ext cx="1138123" cy="3438849"/>
          </a:xfrm>
          <a:custGeom>
            <a:avLst/>
            <a:gdLst>
              <a:gd name="connsiteX0" fmla="*/ 0 w 1138123"/>
              <a:gd name="connsiteY0" fmla="*/ 0 h 3438849"/>
              <a:gd name="connsiteX1" fmla="*/ 466387 w 1138123"/>
              <a:gd name="connsiteY1" fmla="*/ 0 h 3438849"/>
              <a:gd name="connsiteX2" fmla="*/ 599605 w 1138123"/>
              <a:gd name="connsiteY2" fmla="*/ 337871 h 3438849"/>
              <a:gd name="connsiteX3" fmla="*/ 1138123 w 1138123"/>
              <a:gd name="connsiteY3" fmla="*/ 3389310 h 3438849"/>
              <a:gd name="connsiteX4" fmla="*/ 1136870 w 1138123"/>
              <a:gd name="connsiteY4" fmla="*/ 3438849 h 3438849"/>
              <a:gd name="connsiteX5" fmla="*/ 1134421 w 1138123"/>
              <a:gd name="connsiteY5" fmla="*/ 3408478 h 3438849"/>
              <a:gd name="connsiteX6" fmla="*/ 162172 w 1138123"/>
              <a:gd name="connsiteY6" fmla="*/ 277134 h 3438849"/>
              <a:gd name="connsiteX7" fmla="*/ 0 w 1138123"/>
              <a:gd name="connsiteY7" fmla="*/ 0 h 34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123" h="3438849">
                <a:moveTo>
                  <a:pt x="0" y="0"/>
                </a:moveTo>
                <a:lnTo>
                  <a:pt x="466387" y="0"/>
                </a:lnTo>
                <a:lnTo>
                  <a:pt x="599605" y="337871"/>
                </a:lnTo>
                <a:cubicBezTo>
                  <a:pt x="947992" y="1289358"/>
                  <a:pt x="1138123" y="2317130"/>
                  <a:pt x="1138123" y="3389310"/>
                </a:cubicBezTo>
                <a:lnTo>
                  <a:pt x="1136870" y="3438849"/>
                </a:lnTo>
                <a:lnTo>
                  <a:pt x="1134421" y="3408478"/>
                </a:lnTo>
                <a:cubicBezTo>
                  <a:pt x="1025417" y="2283190"/>
                  <a:pt x="685662" y="1224010"/>
                  <a:pt x="162172" y="27713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A3C5137-19C1-48FC-8F11-E05718DFE5E7}"/>
              </a:ext>
            </a:extLst>
          </p:cNvPr>
          <p:cNvSpPr/>
          <p:nvPr userDrawn="1"/>
        </p:nvSpPr>
        <p:spPr>
          <a:xfrm>
            <a:off x="7030625" y="1944142"/>
            <a:ext cx="868775" cy="4913859"/>
          </a:xfrm>
          <a:custGeom>
            <a:avLst/>
            <a:gdLst>
              <a:gd name="connsiteX0" fmla="*/ 566543 w 868775"/>
              <a:gd name="connsiteY0" fmla="*/ 0 h 4913859"/>
              <a:gd name="connsiteX1" fmla="*/ 591697 w 868775"/>
              <a:gd name="connsiteY1" fmla="*/ 90303 h 4913859"/>
              <a:gd name="connsiteX2" fmla="*/ 868775 w 868775"/>
              <a:gd name="connsiteY2" fmla="*/ 2253376 h 4913859"/>
              <a:gd name="connsiteX3" fmla="*/ 473101 w 868775"/>
              <a:gd name="connsiteY3" fmla="*/ 4827173 h 4913859"/>
              <a:gd name="connsiteX4" fmla="*/ 443275 w 868775"/>
              <a:gd name="connsiteY4" fmla="*/ 4913859 h 4913859"/>
              <a:gd name="connsiteX5" fmla="*/ 0 w 868775"/>
              <a:gd name="connsiteY5" fmla="*/ 4913859 h 4913859"/>
              <a:gd name="connsiteX6" fmla="*/ 126794 w 868775"/>
              <a:gd name="connsiteY6" fmla="*/ 4592280 h 4913859"/>
              <a:gd name="connsiteX7" fmla="*/ 682196 w 868775"/>
              <a:gd name="connsiteY7" fmla="*/ 1445169 h 4913859"/>
              <a:gd name="connsiteX8" fmla="*/ 601203 w 868775"/>
              <a:gd name="connsiteY8" fmla="*/ 222204 h 4913859"/>
              <a:gd name="connsiteX9" fmla="*/ 566543 w 868775"/>
              <a:gd name="connsiteY9" fmla="*/ 0 h 49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775" h="4913859">
                <a:moveTo>
                  <a:pt x="566543" y="0"/>
                </a:moveTo>
                <a:lnTo>
                  <a:pt x="591697" y="90303"/>
                </a:lnTo>
                <a:cubicBezTo>
                  <a:pt x="772575" y="781678"/>
                  <a:pt x="868775" y="1506479"/>
                  <a:pt x="868775" y="2253376"/>
                </a:cubicBezTo>
                <a:cubicBezTo>
                  <a:pt x="868775" y="3149653"/>
                  <a:pt x="730248" y="4014111"/>
                  <a:pt x="473101" y="4827173"/>
                </a:cubicBezTo>
                <a:lnTo>
                  <a:pt x="443275" y="4913859"/>
                </a:lnTo>
                <a:lnTo>
                  <a:pt x="0" y="4913859"/>
                </a:lnTo>
                <a:lnTo>
                  <a:pt x="126794" y="4592280"/>
                </a:lnTo>
                <a:cubicBezTo>
                  <a:pt x="486103" y="3610961"/>
                  <a:pt x="682196" y="2550965"/>
                  <a:pt x="682196" y="1445169"/>
                </a:cubicBezTo>
                <a:cubicBezTo>
                  <a:pt x="682196" y="1030496"/>
                  <a:pt x="654620" y="622263"/>
                  <a:pt x="601203" y="222204"/>
                </a:cubicBezTo>
                <a:lnTo>
                  <a:pt x="566543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alpha val="10000"/>
                </a:schemeClr>
              </a:gs>
              <a:gs pos="0">
                <a:schemeClr val="accent6">
                  <a:alpha val="3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196E30-CC91-4125-AF6F-801A0A94B348}"/>
              </a:ext>
            </a:extLst>
          </p:cNvPr>
          <p:cNvSpPr/>
          <p:nvPr userDrawn="1"/>
        </p:nvSpPr>
        <p:spPr>
          <a:xfrm flipV="1">
            <a:off x="6730712" y="0"/>
            <a:ext cx="982109" cy="6858000"/>
          </a:xfrm>
          <a:custGeom>
            <a:avLst/>
            <a:gdLst>
              <a:gd name="connsiteX0" fmla="*/ 32121 w 982109"/>
              <a:gd name="connsiteY0" fmla="*/ 6858000 h 6858000"/>
              <a:gd name="connsiteX1" fmla="*/ 331211 w 982109"/>
              <a:gd name="connsiteY1" fmla="*/ 6858000 h 6858000"/>
              <a:gd name="connsiteX2" fmla="*/ 426707 w 982109"/>
              <a:gd name="connsiteY2" fmla="*/ 6615802 h 6858000"/>
              <a:gd name="connsiteX3" fmla="*/ 982109 w 982109"/>
              <a:gd name="connsiteY3" fmla="*/ 3468690 h 6858000"/>
              <a:gd name="connsiteX4" fmla="*/ 426707 w 982109"/>
              <a:gd name="connsiteY4" fmla="*/ 321579 h 6858000"/>
              <a:gd name="connsiteX5" fmla="*/ 299913 w 982109"/>
              <a:gd name="connsiteY5" fmla="*/ 0 h 6858000"/>
              <a:gd name="connsiteX6" fmla="*/ 0 w 982109"/>
              <a:gd name="connsiteY6" fmla="*/ 0 h 6858000"/>
              <a:gd name="connsiteX7" fmla="*/ 6435 w 982109"/>
              <a:gd name="connsiteY7" fmla="*/ 14234 h 6858000"/>
              <a:gd name="connsiteX8" fmla="*/ 703857 w 982109"/>
              <a:gd name="connsiteY8" fmla="*/ 3468690 h 6858000"/>
              <a:gd name="connsiteX9" fmla="*/ 165339 w 982109"/>
              <a:gd name="connsiteY9" fmla="*/ 65201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09" h="6858000">
                <a:moveTo>
                  <a:pt x="32121" y="6858000"/>
                </a:moveTo>
                <a:lnTo>
                  <a:pt x="331211" y="6858000"/>
                </a:lnTo>
                <a:lnTo>
                  <a:pt x="426707" y="6615802"/>
                </a:lnTo>
                <a:cubicBezTo>
                  <a:pt x="786016" y="5634482"/>
                  <a:pt x="982109" y="4574486"/>
                  <a:pt x="982109" y="3468690"/>
                </a:cubicBezTo>
                <a:cubicBezTo>
                  <a:pt x="982109" y="2362894"/>
                  <a:pt x="786016" y="1302898"/>
                  <a:pt x="426707" y="321579"/>
                </a:cubicBezTo>
                <a:lnTo>
                  <a:pt x="299913" y="0"/>
                </a:lnTo>
                <a:lnTo>
                  <a:pt x="0" y="0"/>
                </a:lnTo>
                <a:lnTo>
                  <a:pt x="6435" y="14234"/>
                </a:lnTo>
                <a:cubicBezTo>
                  <a:pt x="455522" y="1075995"/>
                  <a:pt x="703857" y="2243342"/>
                  <a:pt x="703857" y="3468690"/>
                </a:cubicBezTo>
                <a:cubicBezTo>
                  <a:pt x="703857" y="4540870"/>
                  <a:pt x="513726" y="5568642"/>
                  <a:pt x="165339" y="6520129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6">
                  <a:lumMod val="75000"/>
                </a:schemeClr>
              </a:gs>
              <a:gs pos="6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0890-3615-4004-A9FF-6928965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D6C0-72CE-426C-8D2C-708D1D34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1800"/>
              </a:spcBef>
              <a:buClr>
                <a:schemeClr val="accent6"/>
              </a:buClr>
              <a:buSzPct val="75000"/>
              <a:buFont typeface="+mj-lt"/>
              <a:buAutoNum type="arabicPeriod"/>
              <a:defRPr sz="2000"/>
            </a:lvl1pPr>
            <a:lvl2pPr marL="800100" indent="-342900">
              <a:buClr>
                <a:schemeClr val="accent6"/>
              </a:buClr>
              <a:buSzPct val="75000"/>
              <a:buFont typeface="+mj-lt"/>
              <a:buAutoNum type="alphaLcPeriod"/>
              <a:defRPr sz="2000"/>
            </a:lvl2pPr>
            <a:lvl3pPr marL="1314450" indent="-400050">
              <a:buClr>
                <a:schemeClr val="accent6"/>
              </a:buClr>
              <a:buSzPct val="85000"/>
              <a:buFont typeface="+mj-lt"/>
              <a:buAutoNum type="romanLcPeriod"/>
              <a:defRPr sz="1800"/>
            </a:lvl3pPr>
            <a:lvl4pPr marL="1438275" indent="-361950">
              <a:defRPr sz="1600"/>
            </a:lvl4pPr>
            <a:lvl5pPr marL="1792288" indent="-354013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202E-B35D-4D4A-AD78-B2CDC64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8160AB-45BA-49FA-AF31-AE9C6D0DC19A}"/>
              </a:ext>
            </a:extLst>
          </p:cNvPr>
          <p:cNvSpPr/>
          <p:nvPr userDrawn="1"/>
        </p:nvSpPr>
        <p:spPr>
          <a:xfrm>
            <a:off x="0" y="549000"/>
            <a:ext cx="625446" cy="900000"/>
          </a:xfrm>
          <a:custGeom>
            <a:avLst/>
            <a:gdLst>
              <a:gd name="connsiteX0" fmla="*/ 0 w 625446"/>
              <a:gd name="connsiteY0" fmla="*/ 0 h 900000"/>
              <a:gd name="connsiteX1" fmla="*/ 535467 w 625446"/>
              <a:gd name="connsiteY1" fmla="*/ 0 h 900000"/>
              <a:gd name="connsiteX2" fmla="*/ 554590 w 625446"/>
              <a:gd name="connsiteY2" fmla="*/ 48500 h 900000"/>
              <a:gd name="connsiteX3" fmla="*/ 625446 w 625446"/>
              <a:gd name="connsiteY3" fmla="*/ 450000 h 900000"/>
              <a:gd name="connsiteX4" fmla="*/ 554590 w 625446"/>
              <a:gd name="connsiteY4" fmla="*/ 851500 h 900000"/>
              <a:gd name="connsiteX5" fmla="*/ 535467 w 625446"/>
              <a:gd name="connsiteY5" fmla="*/ 900000 h 900000"/>
              <a:gd name="connsiteX6" fmla="*/ 0 w 625446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446" h="900000">
                <a:moveTo>
                  <a:pt x="0" y="0"/>
                </a:moveTo>
                <a:lnTo>
                  <a:pt x="535467" y="0"/>
                </a:lnTo>
                <a:lnTo>
                  <a:pt x="554590" y="48500"/>
                </a:lnTo>
                <a:cubicBezTo>
                  <a:pt x="600429" y="173694"/>
                  <a:pt x="625446" y="308926"/>
                  <a:pt x="625446" y="450000"/>
                </a:cubicBezTo>
                <a:cubicBezTo>
                  <a:pt x="625446" y="591075"/>
                  <a:pt x="600429" y="726306"/>
                  <a:pt x="554590" y="851500"/>
                </a:cubicBezTo>
                <a:lnTo>
                  <a:pt x="535467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79B08B-7BB0-411F-BC2C-CB404F424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E7728-6249-4CC7-A9AA-CA03510910EA}"/>
              </a:ext>
            </a:extLst>
          </p:cNvPr>
          <p:cNvSpPr/>
          <p:nvPr userDrawn="1"/>
        </p:nvSpPr>
        <p:spPr>
          <a:xfrm>
            <a:off x="0" y="0"/>
            <a:ext cx="7843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79F97-4B35-443C-9FF0-8A244E87B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1449000"/>
            <a:ext cx="5580000" cy="2160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CE988-C74E-49E3-B897-B58E341A8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000" y="3969000"/>
            <a:ext cx="5040000" cy="144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EC9B-F9A1-4797-8CCB-D6B0D9A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0" y="5949000"/>
            <a:ext cx="1260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559AA3F-A582-4A6F-9B6E-B01A7313CA2F}" type="datetime1">
              <a:rPr lang="en-CA" smtClean="0"/>
              <a:t>2022-08-15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A729-CA2C-4E1D-8AC0-88A5CC4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6000" y="6400938"/>
            <a:ext cx="5040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20" name="Picture 1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43C0E783-BF72-4443-B334-06452BF77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8736"/>
          <a:stretch>
            <a:fillRect/>
          </a:stretch>
        </p:blipFill>
        <p:spPr>
          <a:xfrm>
            <a:off x="7006356" y="0"/>
            <a:ext cx="5185644" cy="6858000"/>
          </a:xfrm>
          <a:custGeom>
            <a:avLst/>
            <a:gdLst>
              <a:gd name="connsiteX0" fmla="*/ 0 w 5185644"/>
              <a:gd name="connsiteY0" fmla="*/ 0 h 6858000"/>
              <a:gd name="connsiteX1" fmla="*/ 5185644 w 5185644"/>
              <a:gd name="connsiteY1" fmla="*/ 0 h 6858000"/>
              <a:gd name="connsiteX2" fmla="*/ 5185644 w 5185644"/>
              <a:gd name="connsiteY2" fmla="*/ 6858000 h 6858000"/>
              <a:gd name="connsiteX3" fmla="*/ 0 w 5185644"/>
              <a:gd name="connsiteY3" fmla="*/ 6858000 h 6858000"/>
              <a:gd name="connsiteX4" fmla="*/ 145717 w 5185644"/>
              <a:gd name="connsiteY4" fmla="*/ 6488431 h 6858000"/>
              <a:gd name="connsiteX5" fmla="*/ 685645 w 5185644"/>
              <a:gd name="connsiteY5" fmla="*/ 3429000 h 6858000"/>
              <a:gd name="connsiteX6" fmla="*/ 145717 w 5185644"/>
              <a:gd name="connsiteY6" fmla="*/ 369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644" h="6858000">
                <a:moveTo>
                  <a:pt x="0" y="0"/>
                </a:moveTo>
                <a:lnTo>
                  <a:pt x="5185644" y="0"/>
                </a:lnTo>
                <a:lnTo>
                  <a:pt x="5185644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D0AA22-C273-454A-9F6A-70C4AA011956}"/>
              </a:ext>
            </a:extLst>
          </p:cNvPr>
          <p:cNvSpPr/>
          <p:nvPr userDrawn="1"/>
        </p:nvSpPr>
        <p:spPr>
          <a:xfrm>
            <a:off x="7006355" y="0"/>
            <a:ext cx="5185645" cy="6858000"/>
          </a:xfrm>
          <a:custGeom>
            <a:avLst/>
            <a:gdLst>
              <a:gd name="connsiteX0" fmla="*/ 0 w 5185645"/>
              <a:gd name="connsiteY0" fmla="*/ 0 h 6858000"/>
              <a:gd name="connsiteX1" fmla="*/ 5185645 w 5185645"/>
              <a:gd name="connsiteY1" fmla="*/ 0 h 6858000"/>
              <a:gd name="connsiteX2" fmla="*/ 5185645 w 5185645"/>
              <a:gd name="connsiteY2" fmla="*/ 6858000 h 6858000"/>
              <a:gd name="connsiteX3" fmla="*/ 0 w 5185645"/>
              <a:gd name="connsiteY3" fmla="*/ 6858000 h 6858000"/>
              <a:gd name="connsiteX4" fmla="*/ 145717 w 5185645"/>
              <a:gd name="connsiteY4" fmla="*/ 6488431 h 6858000"/>
              <a:gd name="connsiteX5" fmla="*/ 685645 w 5185645"/>
              <a:gd name="connsiteY5" fmla="*/ 3429000 h 6858000"/>
              <a:gd name="connsiteX6" fmla="*/ 145717 w 5185645"/>
              <a:gd name="connsiteY6" fmla="*/ 369569 h 6858000"/>
              <a:gd name="connsiteX7" fmla="*/ 0 w 518564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5645" h="6858000">
                <a:moveTo>
                  <a:pt x="0" y="0"/>
                </a:moveTo>
                <a:lnTo>
                  <a:pt x="5185645" y="0"/>
                </a:lnTo>
                <a:lnTo>
                  <a:pt x="5185645" y="6858000"/>
                </a:lnTo>
                <a:lnTo>
                  <a:pt x="0" y="6858000"/>
                </a:lnTo>
                <a:lnTo>
                  <a:pt x="145717" y="6488431"/>
                </a:lnTo>
                <a:cubicBezTo>
                  <a:pt x="495016" y="5534452"/>
                  <a:pt x="685645" y="4503988"/>
                  <a:pt x="685645" y="3429000"/>
                </a:cubicBezTo>
                <a:cubicBezTo>
                  <a:pt x="685645" y="2354012"/>
                  <a:pt x="495016" y="1323548"/>
                  <a:pt x="145717" y="36956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9BD90FA-E9A0-447B-A50A-354F7FF77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00" y="549000"/>
            <a:ext cx="1994692" cy="9000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152169-458B-4A57-823C-97A4B9BC3EBE}"/>
              </a:ext>
            </a:extLst>
          </p:cNvPr>
          <p:cNvSpPr/>
          <p:nvPr userDrawn="1"/>
        </p:nvSpPr>
        <p:spPr>
          <a:xfrm>
            <a:off x="6296446" y="1"/>
            <a:ext cx="1138123" cy="3438849"/>
          </a:xfrm>
          <a:custGeom>
            <a:avLst/>
            <a:gdLst>
              <a:gd name="connsiteX0" fmla="*/ 0 w 1138123"/>
              <a:gd name="connsiteY0" fmla="*/ 0 h 3438849"/>
              <a:gd name="connsiteX1" fmla="*/ 466387 w 1138123"/>
              <a:gd name="connsiteY1" fmla="*/ 0 h 3438849"/>
              <a:gd name="connsiteX2" fmla="*/ 599605 w 1138123"/>
              <a:gd name="connsiteY2" fmla="*/ 337871 h 3438849"/>
              <a:gd name="connsiteX3" fmla="*/ 1138123 w 1138123"/>
              <a:gd name="connsiteY3" fmla="*/ 3389310 h 3438849"/>
              <a:gd name="connsiteX4" fmla="*/ 1136870 w 1138123"/>
              <a:gd name="connsiteY4" fmla="*/ 3438849 h 3438849"/>
              <a:gd name="connsiteX5" fmla="*/ 1134421 w 1138123"/>
              <a:gd name="connsiteY5" fmla="*/ 3408478 h 3438849"/>
              <a:gd name="connsiteX6" fmla="*/ 162172 w 1138123"/>
              <a:gd name="connsiteY6" fmla="*/ 277134 h 3438849"/>
              <a:gd name="connsiteX7" fmla="*/ 0 w 1138123"/>
              <a:gd name="connsiteY7" fmla="*/ 0 h 34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123" h="3438849">
                <a:moveTo>
                  <a:pt x="0" y="0"/>
                </a:moveTo>
                <a:lnTo>
                  <a:pt x="466387" y="0"/>
                </a:lnTo>
                <a:lnTo>
                  <a:pt x="599605" y="337871"/>
                </a:lnTo>
                <a:cubicBezTo>
                  <a:pt x="947992" y="1289358"/>
                  <a:pt x="1138123" y="2317130"/>
                  <a:pt x="1138123" y="3389310"/>
                </a:cubicBezTo>
                <a:lnTo>
                  <a:pt x="1136870" y="3438849"/>
                </a:lnTo>
                <a:lnTo>
                  <a:pt x="1134421" y="3408478"/>
                </a:lnTo>
                <a:cubicBezTo>
                  <a:pt x="1025417" y="2283190"/>
                  <a:pt x="685662" y="1224010"/>
                  <a:pt x="162172" y="27713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A3C5137-19C1-48FC-8F11-E05718DFE5E7}"/>
              </a:ext>
            </a:extLst>
          </p:cNvPr>
          <p:cNvSpPr/>
          <p:nvPr userDrawn="1"/>
        </p:nvSpPr>
        <p:spPr>
          <a:xfrm>
            <a:off x="7030625" y="1944142"/>
            <a:ext cx="868775" cy="4913859"/>
          </a:xfrm>
          <a:custGeom>
            <a:avLst/>
            <a:gdLst>
              <a:gd name="connsiteX0" fmla="*/ 566543 w 868775"/>
              <a:gd name="connsiteY0" fmla="*/ 0 h 4913859"/>
              <a:gd name="connsiteX1" fmla="*/ 591697 w 868775"/>
              <a:gd name="connsiteY1" fmla="*/ 90303 h 4913859"/>
              <a:gd name="connsiteX2" fmla="*/ 868775 w 868775"/>
              <a:gd name="connsiteY2" fmla="*/ 2253376 h 4913859"/>
              <a:gd name="connsiteX3" fmla="*/ 473101 w 868775"/>
              <a:gd name="connsiteY3" fmla="*/ 4827173 h 4913859"/>
              <a:gd name="connsiteX4" fmla="*/ 443275 w 868775"/>
              <a:gd name="connsiteY4" fmla="*/ 4913859 h 4913859"/>
              <a:gd name="connsiteX5" fmla="*/ 0 w 868775"/>
              <a:gd name="connsiteY5" fmla="*/ 4913859 h 4913859"/>
              <a:gd name="connsiteX6" fmla="*/ 126794 w 868775"/>
              <a:gd name="connsiteY6" fmla="*/ 4592280 h 4913859"/>
              <a:gd name="connsiteX7" fmla="*/ 682196 w 868775"/>
              <a:gd name="connsiteY7" fmla="*/ 1445169 h 4913859"/>
              <a:gd name="connsiteX8" fmla="*/ 601203 w 868775"/>
              <a:gd name="connsiteY8" fmla="*/ 222204 h 4913859"/>
              <a:gd name="connsiteX9" fmla="*/ 566543 w 868775"/>
              <a:gd name="connsiteY9" fmla="*/ 0 h 49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775" h="4913859">
                <a:moveTo>
                  <a:pt x="566543" y="0"/>
                </a:moveTo>
                <a:lnTo>
                  <a:pt x="591697" y="90303"/>
                </a:lnTo>
                <a:cubicBezTo>
                  <a:pt x="772575" y="781678"/>
                  <a:pt x="868775" y="1506479"/>
                  <a:pt x="868775" y="2253376"/>
                </a:cubicBezTo>
                <a:cubicBezTo>
                  <a:pt x="868775" y="3149653"/>
                  <a:pt x="730248" y="4014111"/>
                  <a:pt x="473101" y="4827173"/>
                </a:cubicBezTo>
                <a:lnTo>
                  <a:pt x="443275" y="4913859"/>
                </a:lnTo>
                <a:lnTo>
                  <a:pt x="0" y="4913859"/>
                </a:lnTo>
                <a:lnTo>
                  <a:pt x="126794" y="4592280"/>
                </a:lnTo>
                <a:cubicBezTo>
                  <a:pt x="486103" y="3610961"/>
                  <a:pt x="682196" y="2550965"/>
                  <a:pt x="682196" y="1445169"/>
                </a:cubicBezTo>
                <a:cubicBezTo>
                  <a:pt x="682196" y="1030496"/>
                  <a:pt x="654620" y="622263"/>
                  <a:pt x="601203" y="222204"/>
                </a:cubicBezTo>
                <a:lnTo>
                  <a:pt x="566543" y="0"/>
                </a:lnTo>
                <a:close/>
              </a:path>
            </a:pathLst>
          </a:custGeom>
          <a:gradFill>
            <a:gsLst>
              <a:gs pos="100000">
                <a:schemeClr val="accent6">
                  <a:alpha val="10000"/>
                </a:schemeClr>
              </a:gs>
              <a:gs pos="0">
                <a:schemeClr val="accent6">
                  <a:alpha val="3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196E30-CC91-4125-AF6F-801A0A94B348}"/>
              </a:ext>
            </a:extLst>
          </p:cNvPr>
          <p:cNvSpPr/>
          <p:nvPr userDrawn="1"/>
        </p:nvSpPr>
        <p:spPr>
          <a:xfrm flipV="1">
            <a:off x="6730712" y="0"/>
            <a:ext cx="982109" cy="6858000"/>
          </a:xfrm>
          <a:custGeom>
            <a:avLst/>
            <a:gdLst>
              <a:gd name="connsiteX0" fmla="*/ 32121 w 982109"/>
              <a:gd name="connsiteY0" fmla="*/ 6858000 h 6858000"/>
              <a:gd name="connsiteX1" fmla="*/ 331211 w 982109"/>
              <a:gd name="connsiteY1" fmla="*/ 6858000 h 6858000"/>
              <a:gd name="connsiteX2" fmla="*/ 426707 w 982109"/>
              <a:gd name="connsiteY2" fmla="*/ 6615802 h 6858000"/>
              <a:gd name="connsiteX3" fmla="*/ 982109 w 982109"/>
              <a:gd name="connsiteY3" fmla="*/ 3468690 h 6858000"/>
              <a:gd name="connsiteX4" fmla="*/ 426707 w 982109"/>
              <a:gd name="connsiteY4" fmla="*/ 321579 h 6858000"/>
              <a:gd name="connsiteX5" fmla="*/ 299913 w 982109"/>
              <a:gd name="connsiteY5" fmla="*/ 0 h 6858000"/>
              <a:gd name="connsiteX6" fmla="*/ 0 w 982109"/>
              <a:gd name="connsiteY6" fmla="*/ 0 h 6858000"/>
              <a:gd name="connsiteX7" fmla="*/ 6435 w 982109"/>
              <a:gd name="connsiteY7" fmla="*/ 14234 h 6858000"/>
              <a:gd name="connsiteX8" fmla="*/ 703857 w 982109"/>
              <a:gd name="connsiteY8" fmla="*/ 3468690 h 6858000"/>
              <a:gd name="connsiteX9" fmla="*/ 165339 w 982109"/>
              <a:gd name="connsiteY9" fmla="*/ 65201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09" h="6858000">
                <a:moveTo>
                  <a:pt x="32121" y="6858000"/>
                </a:moveTo>
                <a:lnTo>
                  <a:pt x="331211" y="6858000"/>
                </a:lnTo>
                <a:lnTo>
                  <a:pt x="426707" y="6615802"/>
                </a:lnTo>
                <a:cubicBezTo>
                  <a:pt x="786016" y="5634482"/>
                  <a:pt x="982109" y="4574486"/>
                  <a:pt x="982109" y="3468690"/>
                </a:cubicBezTo>
                <a:cubicBezTo>
                  <a:pt x="982109" y="2362894"/>
                  <a:pt x="786016" y="1302898"/>
                  <a:pt x="426707" y="321579"/>
                </a:cubicBezTo>
                <a:lnTo>
                  <a:pt x="299913" y="0"/>
                </a:lnTo>
                <a:lnTo>
                  <a:pt x="0" y="0"/>
                </a:lnTo>
                <a:lnTo>
                  <a:pt x="6435" y="14234"/>
                </a:lnTo>
                <a:cubicBezTo>
                  <a:pt x="455522" y="1075995"/>
                  <a:pt x="703857" y="2243342"/>
                  <a:pt x="703857" y="3468690"/>
                </a:cubicBezTo>
                <a:cubicBezTo>
                  <a:pt x="703857" y="4540870"/>
                  <a:pt x="513726" y="5568642"/>
                  <a:pt x="165339" y="6520129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6">
                  <a:lumMod val="75000"/>
                </a:schemeClr>
              </a:gs>
              <a:gs pos="6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6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0890-3615-4004-A9FF-6928965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D6C0-72CE-426C-8D2C-708D1D34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202E-B35D-4D4A-AD78-B2CDC64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14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4ABD-3102-4E9F-A1CC-82E8F4DE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88BE-CE2F-4B13-B842-E36A9C195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000" y="1809001"/>
            <a:ext cx="486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68DDC-F672-4AAB-BFBF-B8812F4BB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809001"/>
            <a:ext cx="486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F367A-B579-43CB-9507-F296C6D1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711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7879-23AD-4776-9978-473B4DE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369000"/>
            <a:ext cx="1008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2D663-0063-4EF6-948A-3011F766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999" y="1808999"/>
            <a:ext cx="4860001" cy="69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6FCD4-71AF-48D1-A54D-FC7773ED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999" y="2505075"/>
            <a:ext cx="4860001" cy="362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F379E-C6FE-4F1D-B992-D3CE5CF05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808999"/>
            <a:ext cx="4860000" cy="69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C6434-8AE0-45A3-AF80-D74BDF73E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0" y="2505075"/>
            <a:ext cx="4860000" cy="362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12466-9DA9-4D1D-92A2-0F58460D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717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258B-E64B-454A-9544-51B08D86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74FD-A6BD-4F64-8955-E82B22A3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06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469BB-F85B-4329-B11B-1C0257EA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5480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109E-E489-40A9-A4F3-AA0A5CB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49000"/>
            <a:ext cx="3960000" cy="162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23F-EB48-4667-991D-B96BD588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000" y="1089000"/>
            <a:ext cx="6120000" cy="48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0C3FF-94B6-49AB-B347-357C45DE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6000" y="2169000"/>
            <a:ext cx="3960000" cy="37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2B7EB-840D-4772-9DC5-3D50ED7D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668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ED7A-ACD0-4C40-A767-D9FCD4FE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49000"/>
            <a:ext cx="3960000" cy="162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B6C56-0DAA-4599-9502-79ADFD002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6000" y="1089000"/>
            <a:ext cx="6120000" cy="4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DDB2C-45C2-44F2-9DCF-6373D10D9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6000" y="2169000"/>
            <a:ext cx="3960000" cy="3791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E9015-8C0D-4B1B-AA96-3B9D4CB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8939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26E832C2-E818-4A1E-B525-B4C2FBD65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5CCD4A-F8DF-4DF1-B4AD-2AFD3A437F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1">
                  <a:alpha val="80000"/>
                </a:schemeClr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D640A8-62C9-4709-8FFA-9B98B271938A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0C4B85-CA20-4353-A5E9-3F8323798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9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1">
                  <a:alpha val="85000"/>
                </a:schemeClr>
              </a:gs>
              <a:gs pos="2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BD0FB418-C9D1-4F23-ABBD-646C04013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1"/>
            <a:ext cx="1216763" cy="549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8A9BAD-32ED-4216-A033-B06C16E45147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671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2">
                  <a:alpha val="85000"/>
                </a:schemeClr>
              </a:gs>
              <a:gs pos="2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8A9BAD-32ED-4216-A033-B06C16E45147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2">
                  <a:lumMod val="50000"/>
                  <a:alpha val="0"/>
                </a:schemeClr>
              </a:gs>
              <a:gs pos="15000">
                <a:schemeClr val="accent2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01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2648B-723D-4C8A-9919-9A03CCB5F3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80890-3615-4004-A9FF-6928965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D6C0-72CE-426C-8D2C-708D1D34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1800"/>
              </a:spcBef>
              <a:buClr>
                <a:schemeClr val="accent6"/>
              </a:buClr>
              <a:buSzPct val="75000"/>
              <a:buFont typeface="+mj-lt"/>
              <a:buAutoNum type="arabicPeriod"/>
              <a:defRPr sz="2000"/>
            </a:lvl1pPr>
            <a:lvl2pPr marL="800100" indent="-342900">
              <a:buClr>
                <a:schemeClr val="accent6"/>
              </a:buClr>
              <a:buSzPct val="75000"/>
              <a:buFont typeface="+mj-lt"/>
              <a:buAutoNum type="alphaLcPeriod"/>
              <a:defRPr sz="2000"/>
            </a:lvl2pPr>
            <a:lvl3pPr marL="1314450" indent="-400050">
              <a:buClr>
                <a:schemeClr val="accent6"/>
              </a:buClr>
              <a:buSzPct val="85000"/>
              <a:buFont typeface="+mj-lt"/>
              <a:buAutoNum type="romanLcPeriod"/>
              <a:defRPr sz="1800"/>
            </a:lvl3pPr>
            <a:lvl4pPr marL="1438275" indent="-361950">
              <a:defRPr sz="1600"/>
            </a:lvl4pPr>
            <a:lvl5pPr marL="1792288" indent="-354013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202E-B35D-4D4A-AD78-B2CDC64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8160AB-45BA-49FA-AF31-AE9C6D0DC19A}"/>
              </a:ext>
            </a:extLst>
          </p:cNvPr>
          <p:cNvSpPr/>
          <p:nvPr userDrawn="1"/>
        </p:nvSpPr>
        <p:spPr>
          <a:xfrm>
            <a:off x="0" y="549000"/>
            <a:ext cx="625446" cy="900000"/>
          </a:xfrm>
          <a:custGeom>
            <a:avLst/>
            <a:gdLst>
              <a:gd name="connsiteX0" fmla="*/ 0 w 625446"/>
              <a:gd name="connsiteY0" fmla="*/ 0 h 900000"/>
              <a:gd name="connsiteX1" fmla="*/ 535467 w 625446"/>
              <a:gd name="connsiteY1" fmla="*/ 0 h 900000"/>
              <a:gd name="connsiteX2" fmla="*/ 554590 w 625446"/>
              <a:gd name="connsiteY2" fmla="*/ 48500 h 900000"/>
              <a:gd name="connsiteX3" fmla="*/ 625446 w 625446"/>
              <a:gd name="connsiteY3" fmla="*/ 450000 h 900000"/>
              <a:gd name="connsiteX4" fmla="*/ 554590 w 625446"/>
              <a:gd name="connsiteY4" fmla="*/ 851500 h 900000"/>
              <a:gd name="connsiteX5" fmla="*/ 535467 w 625446"/>
              <a:gd name="connsiteY5" fmla="*/ 900000 h 900000"/>
              <a:gd name="connsiteX6" fmla="*/ 0 w 625446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446" h="900000">
                <a:moveTo>
                  <a:pt x="0" y="0"/>
                </a:moveTo>
                <a:lnTo>
                  <a:pt x="535467" y="0"/>
                </a:lnTo>
                <a:lnTo>
                  <a:pt x="554590" y="48500"/>
                </a:lnTo>
                <a:cubicBezTo>
                  <a:pt x="600429" y="173694"/>
                  <a:pt x="625446" y="308926"/>
                  <a:pt x="625446" y="450000"/>
                </a:cubicBezTo>
                <a:cubicBezTo>
                  <a:pt x="625446" y="591075"/>
                  <a:pt x="600429" y="726306"/>
                  <a:pt x="554590" y="851500"/>
                </a:cubicBezTo>
                <a:lnTo>
                  <a:pt x="535467" y="900000"/>
                </a:lnTo>
                <a:lnTo>
                  <a:pt x="0" y="90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79B08B-7BB0-411F-BC2C-CB404F424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6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09E62B7-81BF-434D-8337-F3923EF637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3">
                  <a:alpha val="85000"/>
                </a:schemeClr>
              </a:gs>
              <a:gs pos="2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095E425-0625-4D5B-9C22-1CB68B638C51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3">
                  <a:lumMod val="50000"/>
                  <a:alpha val="0"/>
                </a:schemeClr>
              </a:gs>
              <a:gs pos="15000">
                <a:schemeClr val="accent3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681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75" y="0"/>
            <a:ext cx="9331325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7361FF7-BCC5-4FEC-BBC2-C9900C2B85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accent6">
                  <a:alpha val="80000"/>
                </a:schemeClr>
              </a:gs>
              <a:gs pos="23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0EBF347-9530-4A93-AA89-1D89A06B7B8D}"/>
              </a:ext>
            </a:extLst>
          </p:cNvPr>
          <p:cNvSpPr/>
          <p:nvPr userDrawn="1"/>
        </p:nvSpPr>
        <p:spPr>
          <a:xfrm>
            <a:off x="0" y="2529000"/>
            <a:ext cx="1009446" cy="900000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34E5E-6080-48AA-92DA-A81E3EE228F9}"/>
              </a:ext>
            </a:extLst>
          </p:cNvPr>
          <p:cNvSpPr/>
          <p:nvPr userDrawn="1"/>
        </p:nvSpPr>
        <p:spPr>
          <a:xfrm>
            <a:off x="0" y="4602616"/>
            <a:ext cx="6096000" cy="2255384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50000"/>
                  <a:alpha val="0"/>
                </a:schemeClr>
              </a:gs>
              <a:gs pos="15000">
                <a:schemeClr val="accent6">
                  <a:lumMod val="50000"/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090595E-2464-40EF-A05B-BE0F9C34C7E2}"/>
              </a:ext>
            </a:extLst>
          </p:cNvPr>
          <p:cNvGrpSpPr/>
          <p:nvPr userDrawn="1"/>
        </p:nvGrpSpPr>
        <p:grpSpPr>
          <a:xfrm>
            <a:off x="156000" y="6309001"/>
            <a:ext cx="1216763" cy="549000"/>
            <a:chOff x="156000" y="6309001"/>
            <a:chExt cx="1216763" cy="549000"/>
          </a:xfrm>
          <a:effectLst>
            <a:outerShdw blurRad="25400" algn="ctr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8FA0FC-1709-47F8-989C-3657C1C570B6}"/>
                </a:ext>
              </a:extLst>
            </p:cNvPr>
            <p:cNvSpPr/>
            <p:nvPr/>
          </p:nvSpPr>
          <p:spPr>
            <a:xfrm>
              <a:off x="766912" y="6519346"/>
              <a:ext cx="73539" cy="58243"/>
            </a:xfrm>
            <a:custGeom>
              <a:avLst/>
              <a:gdLst>
                <a:gd name="connsiteX0" fmla="*/ 31418 w 73539"/>
                <a:gd name="connsiteY0" fmla="*/ 34172 h 58243"/>
                <a:gd name="connsiteX1" fmla="*/ 37378 w 73539"/>
                <a:gd name="connsiteY1" fmla="*/ 45982 h 58243"/>
                <a:gd name="connsiteX2" fmla="*/ 37535 w 73539"/>
                <a:gd name="connsiteY2" fmla="*/ 45982 h 58243"/>
                <a:gd name="connsiteX3" fmla="*/ 44258 w 73539"/>
                <a:gd name="connsiteY3" fmla="*/ 33052 h 58243"/>
                <a:gd name="connsiteX4" fmla="*/ 52369 w 73539"/>
                <a:gd name="connsiteY4" fmla="*/ 16560 h 58243"/>
                <a:gd name="connsiteX5" fmla="*/ 58913 w 73539"/>
                <a:gd name="connsiteY5" fmla="*/ 0 h 58243"/>
                <a:gd name="connsiteX6" fmla="*/ 65389 w 73539"/>
                <a:gd name="connsiteY6" fmla="*/ 269 h 58243"/>
                <a:gd name="connsiteX7" fmla="*/ 73074 w 73539"/>
                <a:gd name="connsiteY7" fmla="*/ 0 h 58243"/>
                <a:gd name="connsiteX8" fmla="*/ 73074 w 73539"/>
                <a:gd name="connsiteY8" fmla="*/ 2241 h 58243"/>
                <a:gd name="connsiteX9" fmla="*/ 71259 w 73539"/>
                <a:gd name="connsiteY9" fmla="*/ 2398 h 58243"/>
                <a:gd name="connsiteX10" fmla="*/ 65209 w 73539"/>
                <a:gd name="connsiteY10" fmla="*/ 10599 h 58243"/>
                <a:gd name="connsiteX11" fmla="*/ 66173 w 73539"/>
                <a:gd name="connsiteY11" fmla="*/ 48133 h 58243"/>
                <a:gd name="connsiteX12" fmla="*/ 70386 w 73539"/>
                <a:gd name="connsiteY12" fmla="*/ 55102 h 58243"/>
                <a:gd name="connsiteX13" fmla="*/ 73142 w 73539"/>
                <a:gd name="connsiteY13" fmla="*/ 55371 h 58243"/>
                <a:gd name="connsiteX14" fmla="*/ 73014 w 73539"/>
                <a:gd name="connsiteY14" fmla="*/ 57584 h 58243"/>
                <a:gd name="connsiteX15" fmla="*/ 72985 w 73539"/>
                <a:gd name="connsiteY15" fmla="*/ 57611 h 58243"/>
                <a:gd name="connsiteX16" fmla="*/ 62789 w 73539"/>
                <a:gd name="connsiteY16" fmla="*/ 57365 h 58243"/>
                <a:gd name="connsiteX17" fmla="*/ 52369 w 73539"/>
                <a:gd name="connsiteY17" fmla="*/ 57611 h 58243"/>
                <a:gd name="connsiteX18" fmla="*/ 52190 w 73539"/>
                <a:gd name="connsiteY18" fmla="*/ 55371 h 58243"/>
                <a:gd name="connsiteX19" fmla="*/ 54700 w 73539"/>
                <a:gd name="connsiteY19" fmla="*/ 55102 h 58243"/>
                <a:gd name="connsiteX20" fmla="*/ 58913 w 73539"/>
                <a:gd name="connsiteY20" fmla="*/ 47774 h 58243"/>
                <a:gd name="connsiteX21" fmla="*/ 58666 w 73539"/>
                <a:gd name="connsiteY21" fmla="*/ 11921 h 58243"/>
                <a:gd name="connsiteX22" fmla="*/ 58487 w 73539"/>
                <a:gd name="connsiteY22" fmla="*/ 11921 h 58243"/>
                <a:gd name="connsiteX23" fmla="*/ 52885 w 73539"/>
                <a:gd name="connsiteY23" fmla="*/ 23125 h 58243"/>
                <a:gd name="connsiteX24" fmla="*/ 45199 w 73539"/>
                <a:gd name="connsiteY24" fmla="*/ 38228 h 58243"/>
                <a:gd name="connsiteX25" fmla="*/ 35877 w 73539"/>
                <a:gd name="connsiteY25" fmla="*/ 57903 h 58243"/>
                <a:gd name="connsiteX26" fmla="*/ 35025 w 73539"/>
                <a:gd name="connsiteY26" fmla="*/ 58239 h 58243"/>
                <a:gd name="connsiteX27" fmla="*/ 34241 w 73539"/>
                <a:gd name="connsiteY27" fmla="*/ 57903 h 58243"/>
                <a:gd name="connsiteX28" fmla="*/ 26645 w 73539"/>
                <a:gd name="connsiteY28" fmla="*/ 40648 h 58243"/>
                <a:gd name="connsiteX29" fmla="*/ 18892 w 73539"/>
                <a:gd name="connsiteY29" fmla="*/ 23999 h 58243"/>
                <a:gd name="connsiteX30" fmla="*/ 13357 w 73539"/>
                <a:gd name="connsiteY30" fmla="*/ 11563 h 58243"/>
                <a:gd name="connsiteX31" fmla="*/ 13200 w 73539"/>
                <a:gd name="connsiteY31" fmla="*/ 11563 h 58243"/>
                <a:gd name="connsiteX32" fmla="*/ 12326 w 73539"/>
                <a:gd name="connsiteY32" fmla="*/ 26935 h 58243"/>
                <a:gd name="connsiteX33" fmla="*/ 11721 w 73539"/>
                <a:gd name="connsiteY33" fmla="*/ 47102 h 58243"/>
                <a:gd name="connsiteX34" fmla="*/ 15620 w 73539"/>
                <a:gd name="connsiteY34" fmla="*/ 55124 h 58243"/>
                <a:gd name="connsiteX35" fmla="*/ 18892 w 73539"/>
                <a:gd name="connsiteY35" fmla="*/ 55393 h 58243"/>
                <a:gd name="connsiteX36" fmla="*/ 18892 w 73539"/>
                <a:gd name="connsiteY36" fmla="*/ 57634 h 58243"/>
                <a:gd name="connsiteX37" fmla="*/ 9323 w 73539"/>
                <a:gd name="connsiteY37" fmla="*/ 57387 h 58243"/>
                <a:gd name="connsiteX38" fmla="*/ 517 w 73539"/>
                <a:gd name="connsiteY38" fmla="*/ 57634 h 58243"/>
                <a:gd name="connsiteX39" fmla="*/ 338 w 73539"/>
                <a:gd name="connsiteY39" fmla="*/ 55393 h 58243"/>
                <a:gd name="connsiteX40" fmla="*/ 2242 w 73539"/>
                <a:gd name="connsiteY40" fmla="*/ 55124 h 58243"/>
                <a:gd name="connsiteX41" fmla="*/ 7598 w 73539"/>
                <a:gd name="connsiteY41" fmla="*/ 48066 h 58243"/>
                <a:gd name="connsiteX42" fmla="*/ 9054 w 73539"/>
                <a:gd name="connsiteY42" fmla="*/ 29086 h 58243"/>
                <a:gd name="connsiteX43" fmla="*/ 9996 w 73539"/>
                <a:gd name="connsiteY43" fmla="*/ 9837 h 58243"/>
                <a:gd name="connsiteX44" fmla="*/ 4237 w 73539"/>
                <a:gd name="connsiteY44" fmla="*/ 2420 h 58243"/>
                <a:gd name="connsiteX45" fmla="*/ 2847 w 73539"/>
                <a:gd name="connsiteY45" fmla="*/ 2263 h 58243"/>
                <a:gd name="connsiteX46" fmla="*/ 3183 w 73539"/>
                <a:gd name="connsiteY46" fmla="*/ 22 h 58243"/>
                <a:gd name="connsiteX47" fmla="*/ 9906 w 73539"/>
                <a:gd name="connsiteY47" fmla="*/ 291 h 58243"/>
                <a:gd name="connsiteX48" fmla="*/ 17077 w 73539"/>
                <a:gd name="connsiteY48" fmla="*/ 22 h 58243"/>
                <a:gd name="connsiteX49" fmla="*/ 21558 w 73539"/>
                <a:gd name="connsiteY49" fmla="*/ 14274 h 5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39" h="58243">
                  <a:moveTo>
                    <a:pt x="31418" y="34172"/>
                  </a:moveTo>
                  <a:cubicBezTo>
                    <a:pt x="33412" y="38228"/>
                    <a:pt x="35294" y="42195"/>
                    <a:pt x="37378" y="45982"/>
                  </a:cubicBezTo>
                  <a:lnTo>
                    <a:pt x="37535" y="45982"/>
                  </a:lnTo>
                  <a:cubicBezTo>
                    <a:pt x="39776" y="41926"/>
                    <a:pt x="42017" y="37444"/>
                    <a:pt x="44258" y="33052"/>
                  </a:cubicBezTo>
                  <a:lnTo>
                    <a:pt x="52369" y="16560"/>
                  </a:lnTo>
                  <a:cubicBezTo>
                    <a:pt x="56246" y="8717"/>
                    <a:pt x="58756" y="3966"/>
                    <a:pt x="58913" y="0"/>
                  </a:cubicBezTo>
                  <a:cubicBezTo>
                    <a:pt x="61066" y="201"/>
                    <a:pt x="63226" y="291"/>
                    <a:pt x="65389" y="269"/>
                  </a:cubicBezTo>
                  <a:cubicBezTo>
                    <a:pt x="67629" y="269"/>
                    <a:pt x="70386" y="269"/>
                    <a:pt x="73074" y="0"/>
                  </a:cubicBezTo>
                  <a:cubicBezTo>
                    <a:pt x="73574" y="663"/>
                    <a:pt x="73574" y="1578"/>
                    <a:pt x="73074" y="2241"/>
                  </a:cubicBezTo>
                  <a:lnTo>
                    <a:pt x="71259" y="2398"/>
                  </a:lnTo>
                  <a:cubicBezTo>
                    <a:pt x="65814" y="2913"/>
                    <a:pt x="65120" y="4638"/>
                    <a:pt x="65209" y="10599"/>
                  </a:cubicBezTo>
                  <a:cubicBezTo>
                    <a:pt x="65389" y="19742"/>
                    <a:pt x="65478" y="35696"/>
                    <a:pt x="66173" y="48133"/>
                  </a:cubicBezTo>
                  <a:cubicBezTo>
                    <a:pt x="66419" y="52435"/>
                    <a:pt x="66330" y="54855"/>
                    <a:pt x="70386" y="55102"/>
                  </a:cubicBezTo>
                  <a:lnTo>
                    <a:pt x="73142" y="55371"/>
                  </a:lnTo>
                  <a:cubicBezTo>
                    <a:pt x="73718" y="56018"/>
                    <a:pt x="73662" y="57009"/>
                    <a:pt x="73014" y="57584"/>
                  </a:cubicBezTo>
                  <a:cubicBezTo>
                    <a:pt x="73005" y="57593"/>
                    <a:pt x="72994" y="57602"/>
                    <a:pt x="72985" y="57611"/>
                  </a:cubicBezTo>
                  <a:cubicBezTo>
                    <a:pt x="69444" y="57455"/>
                    <a:pt x="65904" y="57365"/>
                    <a:pt x="62789" y="57365"/>
                  </a:cubicBezTo>
                  <a:cubicBezTo>
                    <a:pt x="59674" y="57365"/>
                    <a:pt x="55887" y="57365"/>
                    <a:pt x="52369" y="57611"/>
                  </a:cubicBezTo>
                  <a:cubicBezTo>
                    <a:pt x="51702" y="57042"/>
                    <a:pt x="51621" y="56038"/>
                    <a:pt x="52190" y="55371"/>
                  </a:cubicBezTo>
                  <a:lnTo>
                    <a:pt x="54700" y="55102"/>
                  </a:lnTo>
                  <a:cubicBezTo>
                    <a:pt x="58913" y="54676"/>
                    <a:pt x="58913" y="53309"/>
                    <a:pt x="58913" y="47774"/>
                  </a:cubicBezTo>
                  <a:lnTo>
                    <a:pt x="58666" y="11921"/>
                  </a:lnTo>
                  <a:lnTo>
                    <a:pt x="58487" y="11921"/>
                  </a:lnTo>
                  <a:cubicBezTo>
                    <a:pt x="57882" y="12862"/>
                    <a:pt x="54610" y="19764"/>
                    <a:pt x="52885" y="23125"/>
                  </a:cubicBezTo>
                  <a:lnTo>
                    <a:pt x="45199" y="38228"/>
                  </a:lnTo>
                  <a:cubicBezTo>
                    <a:pt x="41322" y="45825"/>
                    <a:pt x="37446" y="53914"/>
                    <a:pt x="35877" y="57903"/>
                  </a:cubicBezTo>
                  <a:cubicBezTo>
                    <a:pt x="35664" y="58145"/>
                    <a:pt x="35346" y="58270"/>
                    <a:pt x="35025" y="58239"/>
                  </a:cubicBezTo>
                  <a:cubicBezTo>
                    <a:pt x="34730" y="58237"/>
                    <a:pt x="34447" y="58116"/>
                    <a:pt x="34241" y="57903"/>
                  </a:cubicBezTo>
                  <a:cubicBezTo>
                    <a:pt x="32003" y="52027"/>
                    <a:pt x="29466" y="46268"/>
                    <a:pt x="26645" y="40648"/>
                  </a:cubicBezTo>
                  <a:lnTo>
                    <a:pt x="18892" y="23999"/>
                  </a:lnTo>
                  <a:cubicBezTo>
                    <a:pt x="17077" y="20033"/>
                    <a:pt x="15261" y="15551"/>
                    <a:pt x="13357" y="11563"/>
                  </a:cubicBezTo>
                  <a:lnTo>
                    <a:pt x="13200" y="11563"/>
                  </a:lnTo>
                  <a:cubicBezTo>
                    <a:pt x="12841" y="16918"/>
                    <a:pt x="12595" y="21915"/>
                    <a:pt x="12326" y="26935"/>
                  </a:cubicBezTo>
                  <a:cubicBezTo>
                    <a:pt x="12057" y="31954"/>
                    <a:pt x="11721" y="39864"/>
                    <a:pt x="11721" y="47102"/>
                  </a:cubicBezTo>
                  <a:cubicBezTo>
                    <a:pt x="11721" y="53488"/>
                    <a:pt x="12236" y="54878"/>
                    <a:pt x="15620" y="55124"/>
                  </a:cubicBezTo>
                  <a:lnTo>
                    <a:pt x="18892" y="55393"/>
                  </a:lnTo>
                  <a:cubicBezTo>
                    <a:pt x="19497" y="55908"/>
                    <a:pt x="19407" y="57298"/>
                    <a:pt x="18892" y="57634"/>
                  </a:cubicBezTo>
                  <a:cubicBezTo>
                    <a:pt x="15956" y="57477"/>
                    <a:pt x="12595" y="57387"/>
                    <a:pt x="9323" y="57387"/>
                  </a:cubicBezTo>
                  <a:cubicBezTo>
                    <a:pt x="6545" y="57387"/>
                    <a:pt x="3452" y="57387"/>
                    <a:pt x="517" y="57634"/>
                  </a:cubicBezTo>
                  <a:cubicBezTo>
                    <a:pt x="-97" y="57038"/>
                    <a:pt x="-173" y="56079"/>
                    <a:pt x="338" y="55393"/>
                  </a:cubicBezTo>
                  <a:lnTo>
                    <a:pt x="2242" y="55124"/>
                  </a:lnTo>
                  <a:cubicBezTo>
                    <a:pt x="5872" y="54609"/>
                    <a:pt x="7083" y="54093"/>
                    <a:pt x="7598" y="48066"/>
                  </a:cubicBezTo>
                  <a:cubicBezTo>
                    <a:pt x="8113" y="42038"/>
                    <a:pt x="8539" y="37623"/>
                    <a:pt x="9054" y="29086"/>
                  </a:cubicBezTo>
                  <a:cubicBezTo>
                    <a:pt x="9480" y="21915"/>
                    <a:pt x="9839" y="14588"/>
                    <a:pt x="9996" y="9837"/>
                  </a:cubicBezTo>
                  <a:cubicBezTo>
                    <a:pt x="10175" y="4414"/>
                    <a:pt x="9480" y="3115"/>
                    <a:pt x="4237" y="2420"/>
                  </a:cubicBezTo>
                  <a:lnTo>
                    <a:pt x="2847" y="2263"/>
                  </a:lnTo>
                  <a:cubicBezTo>
                    <a:pt x="2352" y="1544"/>
                    <a:pt x="2500" y="564"/>
                    <a:pt x="3183" y="22"/>
                  </a:cubicBezTo>
                  <a:cubicBezTo>
                    <a:pt x="5783" y="202"/>
                    <a:pt x="7844" y="291"/>
                    <a:pt x="9906" y="291"/>
                  </a:cubicBezTo>
                  <a:cubicBezTo>
                    <a:pt x="11967" y="291"/>
                    <a:pt x="14231" y="291"/>
                    <a:pt x="17077" y="22"/>
                  </a:cubicBezTo>
                  <a:cubicBezTo>
                    <a:pt x="16740" y="3384"/>
                    <a:pt x="18892" y="8739"/>
                    <a:pt x="21558" y="1427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594A70-0D2F-4258-AA38-DADD5EDE1BF1}"/>
                </a:ext>
              </a:extLst>
            </p:cNvPr>
            <p:cNvSpPr/>
            <p:nvPr/>
          </p:nvSpPr>
          <p:spPr>
            <a:xfrm>
              <a:off x="844586" y="6522703"/>
              <a:ext cx="17408" cy="54187"/>
            </a:xfrm>
            <a:custGeom>
              <a:avLst/>
              <a:gdLst>
                <a:gd name="connsiteX0" fmla="*/ 5417 w 17408"/>
                <a:gd name="connsiteY0" fmla="*/ 29090 h 54187"/>
                <a:gd name="connsiteX1" fmla="*/ 3176 w 17408"/>
                <a:gd name="connsiteY1" fmla="*/ 23735 h 54187"/>
                <a:gd name="connsiteX2" fmla="*/ 2414 w 17408"/>
                <a:gd name="connsiteY2" fmla="*/ 23219 h 54187"/>
                <a:gd name="connsiteX3" fmla="*/ 2414 w 17408"/>
                <a:gd name="connsiteY3" fmla="*/ 21673 h 54187"/>
                <a:gd name="connsiteX4" fmla="*/ 11377 w 17408"/>
                <a:gd name="connsiteY4" fmla="*/ 17438 h 54187"/>
                <a:gd name="connsiteX5" fmla="*/ 12251 w 17408"/>
                <a:gd name="connsiteY5" fmla="*/ 17954 h 54187"/>
                <a:gd name="connsiteX6" fmla="*/ 11893 w 17408"/>
                <a:gd name="connsiteY6" fmla="*/ 28665 h 54187"/>
                <a:gd name="connsiteX7" fmla="*/ 11893 w 17408"/>
                <a:gd name="connsiteY7" fmla="*/ 44193 h 54187"/>
                <a:gd name="connsiteX8" fmla="*/ 15164 w 17408"/>
                <a:gd name="connsiteY8" fmla="*/ 51678 h 54187"/>
                <a:gd name="connsiteX9" fmla="*/ 16980 w 17408"/>
                <a:gd name="connsiteY9" fmla="*/ 51947 h 54187"/>
                <a:gd name="connsiteX10" fmla="*/ 16957 w 17408"/>
                <a:gd name="connsiteY10" fmla="*/ 54069 h 54187"/>
                <a:gd name="connsiteX11" fmla="*/ 16823 w 17408"/>
                <a:gd name="connsiteY11" fmla="*/ 54188 h 54187"/>
                <a:gd name="connsiteX12" fmla="*/ 8711 w 17408"/>
                <a:gd name="connsiteY12" fmla="*/ 53941 h 54187"/>
                <a:gd name="connsiteX13" fmla="*/ 599 w 17408"/>
                <a:gd name="connsiteY13" fmla="*/ 54188 h 54187"/>
                <a:gd name="connsiteX14" fmla="*/ 301 w 17408"/>
                <a:gd name="connsiteY14" fmla="*/ 52086 h 54187"/>
                <a:gd name="connsiteX15" fmla="*/ 420 w 17408"/>
                <a:gd name="connsiteY15" fmla="*/ 51947 h 54187"/>
                <a:gd name="connsiteX16" fmla="*/ 2235 w 17408"/>
                <a:gd name="connsiteY16" fmla="*/ 51678 h 54187"/>
                <a:gd name="connsiteX17" fmla="*/ 5507 w 17408"/>
                <a:gd name="connsiteY17" fmla="*/ 44193 h 54187"/>
                <a:gd name="connsiteX18" fmla="*/ 12588 w 17408"/>
                <a:gd name="connsiteY18" fmla="*/ 4441 h 54187"/>
                <a:gd name="connsiteX19" fmla="*/ 8184 w 17408"/>
                <a:gd name="connsiteY19" fmla="*/ 9001 h 54187"/>
                <a:gd name="connsiteX20" fmla="*/ 3624 w 17408"/>
                <a:gd name="connsiteY20" fmla="*/ 4598 h 54187"/>
                <a:gd name="connsiteX21" fmla="*/ 7987 w 17408"/>
                <a:gd name="connsiteY21" fmla="*/ 1 h 54187"/>
                <a:gd name="connsiteX22" fmla="*/ 8308 w 17408"/>
                <a:gd name="connsiteY22" fmla="*/ 5 h 54187"/>
                <a:gd name="connsiteX23" fmla="*/ 12592 w 17408"/>
                <a:gd name="connsiteY23" fmla="*/ 4370 h 54187"/>
                <a:gd name="connsiteX24" fmla="*/ 12588 w 17408"/>
                <a:gd name="connsiteY24" fmla="*/ 4509 h 5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187">
                  <a:moveTo>
                    <a:pt x="5417" y="29090"/>
                  </a:moveTo>
                  <a:cubicBezTo>
                    <a:pt x="5417" y="25729"/>
                    <a:pt x="5417" y="25281"/>
                    <a:pt x="3176" y="23735"/>
                  </a:cubicBezTo>
                  <a:lnTo>
                    <a:pt x="2414" y="23219"/>
                  </a:lnTo>
                  <a:cubicBezTo>
                    <a:pt x="2013" y="22782"/>
                    <a:pt x="2013" y="22110"/>
                    <a:pt x="2414" y="21673"/>
                  </a:cubicBezTo>
                  <a:cubicBezTo>
                    <a:pt x="5513" y="20510"/>
                    <a:pt x="8512" y="19094"/>
                    <a:pt x="11377" y="17438"/>
                  </a:cubicBezTo>
                  <a:cubicBezTo>
                    <a:pt x="11752" y="17391"/>
                    <a:pt x="12112" y="17602"/>
                    <a:pt x="12251" y="17954"/>
                  </a:cubicBezTo>
                  <a:cubicBezTo>
                    <a:pt x="12072" y="20979"/>
                    <a:pt x="11893" y="25124"/>
                    <a:pt x="11893" y="28665"/>
                  </a:cubicBezTo>
                  <a:lnTo>
                    <a:pt x="11893" y="44193"/>
                  </a:lnTo>
                  <a:cubicBezTo>
                    <a:pt x="11893" y="50401"/>
                    <a:pt x="12072" y="51252"/>
                    <a:pt x="15164" y="51678"/>
                  </a:cubicBezTo>
                  <a:lnTo>
                    <a:pt x="16980" y="51947"/>
                  </a:lnTo>
                  <a:cubicBezTo>
                    <a:pt x="17560" y="52538"/>
                    <a:pt x="17551" y="53488"/>
                    <a:pt x="16957" y="54069"/>
                  </a:cubicBezTo>
                  <a:cubicBezTo>
                    <a:pt x="16915" y="54111"/>
                    <a:pt x="16870" y="54152"/>
                    <a:pt x="16823" y="54188"/>
                  </a:cubicBezTo>
                  <a:cubicBezTo>
                    <a:pt x="14223" y="54031"/>
                    <a:pt x="11714" y="53941"/>
                    <a:pt x="8711" y="53941"/>
                  </a:cubicBezTo>
                  <a:cubicBezTo>
                    <a:pt x="5708" y="53941"/>
                    <a:pt x="3019" y="53941"/>
                    <a:pt x="599" y="54188"/>
                  </a:cubicBezTo>
                  <a:cubicBezTo>
                    <a:pt x="-64" y="53690"/>
                    <a:pt x="-196" y="52749"/>
                    <a:pt x="301" y="52086"/>
                  </a:cubicBezTo>
                  <a:cubicBezTo>
                    <a:pt x="339" y="52036"/>
                    <a:pt x="377" y="51992"/>
                    <a:pt x="420" y="51947"/>
                  </a:cubicBezTo>
                  <a:lnTo>
                    <a:pt x="2235" y="51678"/>
                  </a:lnTo>
                  <a:cubicBezTo>
                    <a:pt x="5417" y="51252"/>
                    <a:pt x="5507" y="50401"/>
                    <a:pt x="5507" y="44193"/>
                  </a:cubicBezTo>
                  <a:close/>
                  <a:moveTo>
                    <a:pt x="12588" y="4441"/>
                  </a:moveTo>
                  <a:cubicBezTo>
                    <a:pt x="12630" y="6917"/>
                    <a:pt x="10660" y="8958"/>
                    <a:pt x="8184" y="9001"/>
                  </a:cubicBezTo>
                  <a:cubicBezTo>
                    <a:pt x="5708" y="9045"/>
                    <a:pt x="3667" y="7073"/>
                    <a:pt x="3624" y="4598"/>
                  </a:cubicBezTo>
                  <a:cubicBezTo>
                    <a:pt x="3559" y="2124"/>
                    <a:pt x="5513" y="66"/>
                    <a:pt x="7987" y="1"/>
                  </a:cubicBezTo>
                  <a:cubicBezTo>
                    <a:pt x="8095" y="-1"/>
                    <a:pt x="8200" y="0"/>
                    <a:pt x="8308" y="5"/>
                  </a:cubicBezTo>
                  <a:cubicBezTo>
                    <a:pt x="10696" y="27"/>
                    <a:pt x="12614" y="1982"/>
                    <a:pt x="12592" y="4370"/>
                  </a:cubicBezTo>
                  <a:cubicBezTo>
                    <a:pt x="12590" y="4417"/>
                    <a:pt x="12590" y="4462"/>
                    <a:pt x="12588" y="450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C8210-0A61-4A16-AB53-F78014CC7FF6}"/>
                </a:ext>
              </a:extLst>
            </p:cNvPr>
            <p:cNvSpPr/>
            <p:nvPr/>
          </p:nvSpPr>
          <p:spPr>
            <a:xfrm>
              <a:off x="865829" y="6540140"/>
              <a:ext cx="40613" cy="36660"/>
            </a:xfrm>
            <a:custGeom>
              <a:avLst/>
              <a:gdLst>
                <a:gd name="connsiteX0" fmla="*/ 5484 w 40613"/>
                <a:gd name="connsiteY0" fmla="*/ 11652 h 36660"/>
                <a:gd name="connsiteX1" fmla="*/ 3243 w 40613"/>
                <a:gd name="connsiteY1" fmla="*/ 6297 h 36660"/>
                <a:gd name="connsiteX2" fmla="*/ 2481 w 40613"/>
                <a:gd name="connsiteY2" fmla="*/ 5782 h 36660"/>
                <a:gd name="connsiteX3" fmla="*/ 2481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583 w 40613"/>
                <a:gd name="connsiteY18" fmla="*/ 34558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4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484" y="11652"/>
                  </a:moveTo>
                  <a:cubicBezTo>
                    <a:pt x="5484" y="8291"/>
                    <a:pt x="5484" y="7843"/>
                    <a:pt x="3243" y="6297"/>
                  </a:cubicBezTo>
                  <a:lnTo>
                    <a:pt x="2481" y="5782"/>
                  </a:lnTo>
                  <a:cubicBezTo>
                    <a:pt x="2089" y="5340"/>
                    <a:pt x="2089" y="4677"/>
                    <a:pt x="2481" y="4235"/>
                  </a:cubicBezTo>
                  <a:cubicBezTo>
                    <a:pt x="5495" y="3124"/>
                    <a:pt x="8386" y="1706"/>
                    <a:pt x="11109" y="0"/>
                  </a:cubicBezTo>
                  <a:cubicBezTo>
                    <a:pt x="11523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63"/>
                    <a:pt x="23086" y="35221"/>
                    <a:pt x="23583" y="34558"/>
                  </a:cubicBezTo>
                  <a:cubicBezTo>
                    <a:pt x="23621" y="34509"/>
                    <a:pt x="23659" y="34464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4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2997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E4B5B3-6A85-460A-9609-976089158E3C}"/>
                </a:ext>
              </a:extLst>
            </p:cNvPr>
            <p:cNvSpPr/>
            <p:nvPr/>
          </p:nvSpPr>
          <p:spPr>
            <a:xfrm>
              <a:off x="910310" y="6522636"/>
              <a:ext cx="17398" cy="54253"/>
            </a:xfrm>
            <a:custGeom>
              <a:avLst/>
              <a:gdLst>
                <a:gd name="connsiteX0" fmla="*/ 5438 w 17398"/>
                <a:gd name="connsiteY0" fmla="*/ 29157 h 54253"/>
                <a:gd name="connsiteX1" fmla="*/ 3197 w 17398"/>
                <a:gd name="connsiteY1" fmla="*/ 23801 h 54253"/>
                <a:gd name="connsiteX2" fmla="*/ 2413 w 17398"/>
                <a:gd name="connsiteY2" fmla="*/ 23286 h 54253"/>
                <a:gd name="connsiteX3" fmla="*/ 2413 w 17398"/>
                <a:gd name="connsiteY3" fmla="*/ 21740 h 54253"/>
                <a:gd name="connsiteX4" fmla="*/ 11376 w 17398"/>
                <a:gd name="connsiteY4" fmla="*/ 17504 h 54253"/>
                <a:gd name="connsiteX5" fmla="*/ 12228 w 17398"/>
                <a:gd name="connsiteY5" fmla="*/ 18020 h 54253"/>
                <a:gd name="connsiteX6" fmla="*/ 11892 w 17398"/>
                <a:gd name="connsiteY6" fmla="*/ 28731 h 54253"/>
                <a:gd name="connsiteX7" fmla="*/ 11892 w 17398"/>
                <a:gd name="connsiteY7" fmla="*/ 44260 h 54253"/>
                <a:gd name="connsiteX8" fmla="*/ 15163 w 17398"/>
                <a:gd name="connsiteY8" fmla="*/ 51744 h 54253"/>
                <a:gd name="connsiteX9" fmla="*/ 16979 w 17398"/>
                <a:gd name="connsiteY9" fmla="*/ 52013 h 54253"/>
                <a:gd name="connsiteX10" fmla="*/ 16938 w 17398"/>
                <a:gd name="connsiteY10" fmla="*/ 54135 h 54253"/>
                <a:gd name="connsiteX11" fmla="*/ 16799 w 17398"/>
                <a:gd name="connsiteY11" fmla="*/ 54254 h 54253"/>
                <a:gd name="connsiteX12" fmla="*/ 8687 w 17398"/>
                <a:gd name="connsiteY12" fmla="*/ 54007 h 54253"/>
                <a:gd name="connsiteX13" fmla="*/ 576 w 17398"/>
                <a:gd name="connsiteY13" fmla="*/ 54254 h 54253"/>
                <a:gd name="connsiteX14" fmla="*/ 331 w 17398"/>
                <a:gd name="connsiteY14" fmla="*/ 52112 h 54253"/>
                <a:gd name="connsiteX15" fmla="*/ 419 w 17398"/>
                <a:gd name="connsiteY15" fmla="*/ 52013 h 54253"/>
                <a:gd name="connsiteX16" fmla="*/ 2234 w 17398"/>
                <a:gd name="connsiteY16" fmla="*/ 51744 h 54253"/>
                <a:gd name="connsiteX17" fmla="*/ 5505 w 17398"/>
                <a:gd name="connsiteY17" fmla="*/ 44260 h 54253"/>
                <a:gd name="connsiteX18" fmla="*/ 12586 w 17398"/>
                <a:gd name="connsiteY18" fmla="*/ 4508 h 54253"/>
                <a:gd name="connsiteX19" fmla="*/ 8183 w 17398"/>
                <a:gd name="connsiteY19" fmla="*/ 9068 h 54253"/>
                <a:gd name="connsiteX20" fmla="*/ 3623 w 17398"/>
                <a:gd name="connsiteY20" fmla="*/ 4665 h 54253"/>
                <a:gd name="connsiteX21" fmla="*/ 7919 w 17398"/>
                <a:gd name="connsiteY21" fmla="*/ 4 h 54253"/>
                <a:gd name="connsiteX22" fmla="*/ 8284 w 17398"/>
                <a:gd name="connsiteY22" fmla="*/ 4 h 54253"/>
                <a:gd name="connsiteX23" fmla="*/ 12595 w 17398"/>
                <a:gd name="connsiteY23" fmla="*/ 4298 h 54253"/>
                <a:gd name="connsiteX24" fmla="*/ 12586 w 1739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98" h="54253">
                  <a:moveTo>
                    <a:pt x="5438" y="29157"/>
                  </a:moveTo>
                  <a:cubicBezTo>
                    <a:pt x="5438" y="25795"/>
                    <a:pt x="5438" y="25347"/>
                    <a:pt x="3197" y="23801"/>
                  </a:cubicBezTo>
                  <a:lnTo>
                    <a:pt x="2413" y="23286"/>
                  </a:lnTo>
                  <a:cubicBezTo>
                    <a:pt x="2032" y="22840"/>
                    <a:pt x="2032" y="22186"/>
                    <a:pt x="2413" y="21740"/>
                  </a:cubicBezTo>
                  <a:cubicBezTo>
                    <a:pt x="5515" y="20581"/>
                    <a:pt x="8513" y="19165"/>
                    <a:pt x="11376" y="17504"/>
                  </a:cubicBezTo>
                  <a:cubicBezTo>
                    <a:pt x="11746" y="17460"/>
                    <a:pt x="12096" y="17673"/>
                    <a:pt x="12228" y="18020"/>
                  </a:cubicBezTo>
                  <a:cubicBezTo>
                    <a:pt x="12071" y="21045"/>
                    <a:pt x="11892" y="25190"/>
                    <a:pt x="11892" y="28731"/>
                  </a:cubicBezTo>
                  <a:lnTo>
                    <a:pt x="11892" y="44260"/>
                  </a:lnTo>
                  <a:cubicBezTo>
                    <a:pt x="11892" y="50467"/>
                    <a:pt x="12071" y="51318"/>
                    <a:pt x="15163" y="51744"/>
                  </a:cubicBezTo>
                  <a:lnTo>
                    <a:pt x="16979" y="52013"/>
                  </a:lnTo>
                  <a:cubicBezTo>
                    <a:pt x="17554" y="52611"/>
                    <a:pt x="17534" y="53561"/>
                    <a:pt x="16938" y="54135"/>
                  </a:cubicBezTo>
                  <a:cubicBezTo>
                    <a:pt x="16893" y="54178"/>
                    <a:pt x="16849" y="54218"/>
                    <a:pt x="16799" y="54254"/>
                  </a:cubicBezTo>
                  <a:cubicBezTo>
                    <a:pt x="14222" y="54097"/>
                    <a:pt x="11713" y="54007"/>
                    <a:pt x="8687" y="54007"/>
                  </a:cubicBezTo>
                  <a:cubicBezTo>
                    <a:pt x="5662" y="54007"/>
                    <a:pt x="2996" y="54007"/>
                    <a:pt x="576" y="54254"/>
                  </a:cubicBezTo>
                  <a:cubicBezTo>
                    <a:pt x="-83" y="53730"/>
                    <a:pt x="-193" y="52770"/>
                    <a:pt x="331" y="52112"/>
                  </a:cubicBezTo>
                  <a:cubicBezTo>
                    <a:pt x="361" y="52078"/>
                    <a:pt x="387" y="52044"/>
                    <a:pt x="419" y="52013"/>
                  </a:cubicBezTo>
                  <a:lnTo>
                    <a:pt x="2234" y="51744"/>
                  </a:lnTo>
                  <a:cubicBezTo>
                    <a:pt x="5416" y="51318"/>
                    <a:pt x="5505" y="50467"/>
                    <a:pt x="5505" y="44260"/>
                  </a:cubicBezTo>
                  <a:close/>
                  <a:moveTo>
                    <a:pt x="12586" y="4508"/>
                  </a:moveTo>
                  <a:cubicBezTo>
                    <a:pt x="12629" y="6983"/>
                    <a:pt x="10659" y="9025"/>
                    <a:pt x="8183" y="9068"/>
                  </a:cubicBezTo>
                  <a:cubicBezTo>
                    <a:pt x="5707" y="9111"/>
                    <a:pt x="3666" y="7140"/>
                    <a:pt x="3623" y="4665"/>
                  </a:cubicBezTo>
                  <a:cubicBezTo>
                    <a:pt x="3522" y="2192"/>
                    <a:pt x="5445" y="105"/>
                    <a:pt x="7919" y="4"/>
                  </a:cubicBezTo>
                  <a:cubicBezTo>
                    <a:pt x="8040" y="-1"/>
                    <a:pt x="8163" y="-1"/>
                    <a:pt x="8284" y="4"/>
                  </a:cubicBezTo>
                  <a:cubicBezTo>
                    <a:pt x="10659" y="-1"/>
                    <a:pt x="12591" y="1922"/>
                    <a:pt x="12595" y="4298"/>
                  </a:cubicBezTo>
                  <a:cubicBezTo>
                    <a:pt x="12595" y="4390"/>
                    <a:pt x="12593" y="4483"/>
                    <a:pt x="12586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2E6896-52C8-4DDC-9E86-D3CADE771B3B}"/>
                </a:ext>
              </a:extLst>
            </p:cNvPr>
            <p:cNvSpPr/>
            <p:nvPr/>
          </p:nvSpPr>
          <p:spPr>
            <a:xfrm>
              <a:off x="931214" y="6541464"/>
              <a:ext cx="22739" cy="36331"/>
            </a:xfrm>
            <a:custGeom>
              <a:avLst/>
              <a:gdLst>
                <a:gd name="connsiteX0" fmla="*/ 21014 w 22739"/>
                <a:gd name="connsiteY0" fmla="*/ 1433 h 36331"/>
                <a:gd name="connsiteX1" fmla="*/ 22403 w 22739"/>
                <a:gd name="connsiteY1" fmla="*/ 8424 h 36331"/>
                <a:gd name="connsiteX2" fmla="*/ 20342 w 22739"/>
                <a:gd name="connsiteY2" fmla="*/ 8693 h 36331"/>
                <a:gd name="connsiteX3" fmla="*/ 12746 w 22739"/>
                <a:gd name="connsiteY3" fmla="*/ 2396 h 36331"/>
                <a:gd name="connsiteX4" fmla="*/ 7226 w 22739"/>
                <a:gd name="connsiteY4" fmla="*/ 7059 h 36331"/>
                <a:gd name="connsiteX5" fmla="*/ 7211 w 22739"/>
                <a:gd name="connsiteY5" fmla="*/ 7640 h 36331"/>
                <a:gd name="connsiteX6" fmla="*/ 13933 w 22739"/>
                <a:gd name="connsiteY6" fmla="*/ 14810 h 36331"/>
                <a:gd name="connsiteX7" fmla="*/ 22740 w 22739"/>
                <a:gd name="connsiteY7" fmla="*/ 26462 h 36331"/>
                <a:gd name="connsiteX8" fmla="*/ 10303 w 22739"/>
                <a:gd name="connsiteY8" fmla="*/ 36300 h 36331"/>
                <a:gd name="connsiteX9" fmla="*/ 1071 w 22739"/>
                <a:gd name="connsiteY9" fmla="*/ 33700 h 36331"/>
                <a:gd name="connsiteX10" fmla="*/ 40 w 22739"/>
                <a:gd name="connsiteY10" fmla="*/ 24984 h 36331"/>
                <a:gd name="connsiteX11" fmla="*/ 2034 w 22739"/>
                <a:gd name="connsiteY11" fmla="*/ 24984 h 36331"/>
                <a:gd name="connsiteX12" fmla="*/ 11177 w 22739"/>
                <a:gd name="connsiteY12" fmla="*/ 33947 h 36331"/>
                <a:gd name="connsiteX13" fmla="*/ 16943 w 22739"/>
                <a:gd name="connsiteY13" fmla="*/ 29134 h 36331"/>
                <a:gd name="connsiteX14" fmla="*/ 16958 w 22739"/>
                <a:gd name="connsiteY14" fmla="*/ 28434 h 36331"/>
                <a:gd name="connsiteX15" fmla="*/ 10236 w 22739"/>
                <a:gd name="connsiteY15" fmla="*/ 20479 h 36331"/>
                <a:gd name="connsiteX16" fmla="*/ 1698 w 22739"/>
                <a:gd name="connsiteY16" fmla="*/ 9880 h 36331"/>
                <a:gd name="connsiteX17" fmla="*/ 13440 w 22739"/>
                <a:gd name="connsiteY17" fmla="*/ 43 h 36331"/>
                <a:gd name="connsiteX18" fmla="*/ 21014 w 22739"/>
                <a:gd name="connsiteY18" fmla="*/ 1433 h 3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9" h="36331">
                  <a:moveTo>
                    <a:pt x="21014" y="1433"/>
                  </a:moveTo>
                  <a:cubicBezTo>
                    <a:pt x="21892" y="3662"/>
                    <a:pt x="22363" y="6028"/>
                    <a:pt x="22403" y="8424"/>
                  </a:cubicBezTo>
                  <a:cubicBezTo>
                    <a:pt x="21899" y="9051"/>
                    <a:pt x="20989" y="9170"/>
                    <a:pt x="20342" y="8693"/>
                  </a:cubicBezTo>
                  <a:cubicBezTo>
                    <a:pt x="18863" y="4883"/>
                    <a:pt x="16286" y="2396"/>
                    <a:pt x="12746" y="2396"/>
                  </a:cubicBezTo>
                  <a:cubicBezTo>
                    <a:pt x="9933" y="2161"/>
                    <a:pt x="7464" y="4247"/>
                    <a:pt x="7226" y="7059"/>
                  </a:cubicBezTo>
                  <a:cubicBezTo>
                    <a:pt x="7211" y="7252"/>
                    <a:pt x="7204" y="7447"/>
                    <a:pt x="7211" y="7640"/>
                  </a:cubicBezTo>
                  <a:cubicBezTo>
                    <a:pt x="7211" y="11180"/>
                    <a:pt x="10841" y="13085"/>
                    <a:pt x="13933" y="14810"/>
                  </a:cubicBezTo>
                  <a:cubicBezTo>
                    <a:pt x="18415" y="17410"/>
                    <a:pt x="22740" y="20323"/>
                    <a:pt x="22740" y="26462"/>
                  </a:cubicBezTo>
                  <a:cubicBezTo>
                    <a:pt x="22740" y="33006"/>
                    <a:pt x="16689" y="36300"/>
                    <a:pt x="10303" y="36300"/>
                  </a:cubicBezTo>
                  <a:cubicBezTo>
                    <a:pt x="7018" y="36519"/>
                    <a:pt x="3758" y="35601"/>
                    <a:pt x="1071" y="33700"/>
                  </a:cubicBezTo>
                  <a:cubicBezTo>
                    <a:pt x="224" y="30877"/>
                    <a:pt x="-126" y="27928"/>
                    <a:pt x="40" y="24984"/>
                  </a:cubicBezTo>
                  <a:cubicBezTo>
                    <a:pt x="605" y="24468"/>
                    <a:pt x="1470" y="24468"/>
                    <a:pt x="2034" y="24984"/>
                  </a:cubicBezTo>
                  <a:cubicBezTo>
                    <a:pt x="3491" y="29734"/>
                    <a:pt x="6247" y="33947"/>
                    <a:pt x="11177" y="33947"/>
                  </a:cubicBezTo>
                  <a:cubicBezTo>
                    <a:pt x="14099" y="34209"/>
                    <a:pt x="16678" y="32053"/>
                    <a:pt x="16943" y="29134"/>
                  </a:cubicBezTo>
                  <a:cubicBezTo>
                    <a:pt x="16963" y="28900"/>
                    <a:pt x="16967" y="28667"/>
                    <a:pt x="16958" y="28434"/>
                  </a:cubicBezTo>
                  <a:cubicBezTo>
                    <a:pt x="16958" y="24446"/>
                    <a:pt x="13507" y="22295"/>
                    <a:pt x="10236" y="20479"/>
                  </a:cubicBezTo>
                  <a:cubicBezTo>
                    <a:pt x="5239" y="17634"/>
                    <a:pt x="1698" y="14631"/>
                    <a:pt x="1698" y="9880"/>
                  </a:cubicBezTo>
                  <a:cubicBezTo>
                    <a:pt x="1698" y="3584"/>
                    <a:pt x="6875" y="43"/>
                    <a:pt x="13440" y="43"/>
                  </a:cubicBezTo>
                  <a:cubicBezTo>
                    <a:pt x="16042" y="-154"/>
                    <a:pt x="18652" y="326"/>
                    <a:pt x="21014" y="1433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DEE3B-A7CC-48E1-A644-228DBFFD68F1}"/>
                </a:ext>
              </a:extLst>
            </p:cNvPr>
            <p:cNvSpPr/>
            <p:nvPr/>
          </p:nvSpPr>
          <p:spPr>
            <a:xfrm>
              <a:off x="958614" y="6536602"/>
              <a:ext cx="22970" cy="41229"/>
            </a:xfrm>
            <a:custGeom>
              <a:avLst/>
              <a:gdLst>
                <a:gd name="connsiteX0" fmla="*/ 12527 w 22970"/>
                <a:gd name="connsiteY0" fmla="*/ 9589 h 41229"/>
                <a:gd name="connsiteX1" fmla="*/ 10958 w 22970"/>
                <a:gd name="connsiteY1" fmla="*/ 11651 h 41229"/>
                <a:gd name="connsiteX2" fmla="*/ 10958 w 22970"/>
                <a:gd name="connsiteY2" fmla="*/ 27852 h 41229"/>
                <a:gd name="connsiteX3" fmla="*/ 17255 w 22970"/>
                <a:gd name="connsiteY3" fmla="*/ 37420 h 41229"/>
                <a:gd name="connsiteX4" fmla="*/ 19496 w 22970"/>
                <a:gd name="connsiteY4" fmla="*/ 36994 h 41229"/>
                <a:gd name="connsiteX5" fmla="*/ 21737 w 22970"/>
                <a:gd name="connsiteY5" fmla="*/ 35784 h 41229"/>
                <a:gd name="connsiteX6" fmla="*/ 22610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69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27" y="9589"/>
                  </a:moveTo>
                  <a:cubicBezTo>
                    <a:pt x="11048" y="9589"/>
                    <a:pt x="10958" y="9836"/>
                    <a:pt x="10958" y="11651"/>
                  </a:cubicBezTo>
                  <a:lnTo>
                    <a:pt x="10958" y="27852"/>
                  </a:lnTo>
                  <a:cubicBezTo>
                    <a:pt x="10958" y="32849"/>
                    <a:pt x="11563" y="37420"/>
                    <a:pt x="17255" y="37420"/>
                  </a:cubicBezTo>
                  <a:cubicBezTo>
                    <a:pt x="18021" y="37404"/>
                    <a:pt x="18779" y="37261"/>
                    <a:pt x="19496" y="36994"/>
                  </a:cubicBezTo>
                  <a:cubicBezTo>
                    <a:pt x="20280" y="36725"/>
                    <a:pt x="21400" y="35784"/>
                    <a:pt x="21737" y="35784"/>
                  </a:cubicBezTo>
                  <a:cubicBezTo>
                    <a:pt x="22431" y="35784"/>
                    <a:pt x="22790" y="36725"/>
                    <a:pt x="22610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69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71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C2582-73F3-41A0-9C70-CC443AF31911}"/>
                </a:ext>
              </a:extLst>
            </p:cNvPr>
            <p:cNvSpPr/>
            <p:nvPr/>
          </p:nvSpPr>
          <p:spPr>
            <a:xfrm>
              <a:off x="984256" y="6540141"/>
              <a:ext cx="25341" cy="36839"/>
            </a:xfrm>
            <a:custGeom>
              <a:avLst/>
              <a:gdLst>
                <a:gd name="connsiteX0" fmla="*/ 5327 w 25341"/>
                <a:gd name="connsiteY0" fmla="*/ 11652 h 36839"/>
                <a:gd name="connsiteX1" fmla="*/ 3086 w 25341"/>
                <a:gd name="connsiteY1" fmla="*/ 6297 h 36839"/>
                <a:gd name="connsiteX2" fmla="*/ 2325 w 25341"/>
                <a:gd name="connsiteY2" fmla="*/ 5781 h 36839"/>
                <a:gd name="connsiteX3" fmla="*/ 2325 w 25341"/>
                <a:gd name="connsiteY3" fmla="*/ 4235 h 36839"/>
                <a:gd name="connsiteX4" fmla="*/ 11019 w 25341"/>
                <a:gd name="connsiteY4" fmla="*/ 0 h 36839"/>
                <a:gd name="connsiteX5" fmla="*/ 11714 w 25341"/>
                <a:gd name="connsiteY5" fmla="*/ 605 h 36839"/>
                <a:gd name="connsiteX6" fmla="*/ 11714 w 25341"/>
                <a:gd name="connsiteY6" fmla="*/ 5602 h 36839"/>
                <a:gd name="connsiteX7" fmla="*/ 11983 w 25341"/>
                <a:gd name="connsiteY7" fmla="*/ 6386 h 36839"/>
                <a:gd name="connsiteX8" fmla="*/ 21461 w 25341"/>
                <a:gd name="connsiteY8" fmla="*/ 1210 h 36839"/>
                <a:gd name="connsiteX9" fmla="*/ 25329 w 25341"/>
                <a:gd name="connsiteY9" fmla="*/ 4491 h 36839"/>
                <a:gd name="connsiteX10" fmla="*/ 25338 w 25341"/>
                <a:gd name="connsiteY10" fmla="*/ 4661 h 36839"/>
                <a:gd name="connsiteX11" fmla="*/ 21690 w 25341"/>
                <a:gd name="connsiteY11" fmla="*/ 8625 h 36839"/>
                <a:gd name="connsiteX12" fmla="*/ 21640 w 25341"/>
                <a:gd name="connsiteY12" fmla="*/ 8627 h 36839"/>
                <a:gd name="connsiteX13" fmla="*/ 19736 w 25341"/>
                <a:gd name="connsiteY13" fmla="*/ 8022 h 36839"/>
                <a:gd name="connsiteX14" fmla="*/ 15949 w 25341"/>
                <a:gd name="connsiteY14" fmla="*/ 6633 h 36839"/>
                <a:gd name="connsiteX15" fmla="*/ 12834 w 25341"/>
                <a:gd name="connsiteY15" fmla="*/ 8381 h 36839"/>
                <a:gd name="connsiteX16" fmla="*/ 11714 w 25341"/>
                <a:gd name="connsiteY16" fmla="*/ 15103 h 36839"/>
                <a:gd name="connsiteX17" fmla="*/ 11714 w 25341"/>
                <a:gd name="connsiteY17" fmla="*/ 26845 h 36839"/>
                <a:gd name="connsiteX18" fmla="*/ 15165 w 25341"/>
                <a:gd name="connsiteY18" fmla="*/ 34329 h 36839"/>
                <a:gd name="connsiteX19" fmla="*/ 18279 w 25341"/>
                <a:gd name="connsiteY19" fmla="*/ 34598 h 36839"/>
                <a:gd name="connsiteX20" fmla="*/ 18239 w 25341"/>
                <a:gd name="connsiteY20" fmla="*/ 36720 h 36839"/>
                <a:gd name="connsiteX21" fmla="*/ 18100 w 25341"/>
                <a:gd name="connsiteY21" fmla="*/ 36839 h 36839"/>
                <a:gd name="connsiteX22" fmla="*/ 8532 w 25341"/>
                <a:gd name="connsiteY22" fmla="*/ 36593 h 36839"/>
                <a:gd name="connsiteX23" fmla="*/ 599 w 25341"/>
                <a:gd name="connsiteY23" fmla="*/ 36839 h 36839"/>
                <a:gd name="connsiteX24" fmla="*/ 301 w 25341"/>
                <a:gd name="connsiteY24" fmla="*/ 34737 h 36839"/>
                <a:gd name="connsiteX25" fmla="*/ 420 w 25341"/>
                <a:gd name="connsiteY25" fmla="*/ 34598 h 36839"/>
                <a:gd name="connsiteX26" fmla="*/ 2056 w 25341"/>
                <a:gd name="connsiteY26" fmla="*/ 34329 h 36839"/>
                <a:gd name="connsiteX27" fmla="*/ 5327 w 25341"/>
                <a:gd name="connsiteY27" fmla="*/ 26845 h 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41" h="36839">
                  <a:moveTo>
                    <a:pt x="5327" y="11652"/>
                  </a:moveTo>
                  <a:cubicBezTo>
                    <a:pt x="5327" y="8291"/>
                    <a:pt x="5327" y="7843"/>
                    <a:pt x="3086" y="6297"/>
                  </a:cubicBezTo>
                  <a:lnTo>
                    <a:pt x="2325" y="5781"/>
                  </a:lnTo>
                  <a:cubicBezTo>
                    <a:pt x="1923" y="5344"/>
                    <a:pt x="1923" y="4672"/>
                    <a:pt x="2325" y="4235"/>
                  </a:cubicBezTo>
                  <a:cubicBezTo>
                    <a:pt x="5321" y="3034"/>
                    <a:pt x="8227" y="1620"/>
                    <a:pt x="11019" y="0"/>
                  </a:cubicBezTo>
                  <a:cubicBezTo>
                    <a:pt x="11467" y="0"/>
                    <a:pt x="11714" y="269"/>
                    <a:pt x="11714" y="605"/>
                  </a:cubicBezTo>
                  <a:lnTo>
                    <a:pt x="11714" y="5602"/>
                  </a:lnTo>
                  <a:cubicBezTo>
                    <a:pt x="11714" y="6050"/>
                    <a:pt x="11714" y="6297"/>
                    <a:pt x="11983" y="6386"/>
                  </a:cubicBezTo>
                  <a:cubicBezTo>
                    <a:pt x="14985" y="3877"/>
                    <a:pt x="18279" y="1210"/>
                    <a:pt x="21461" y="1210"/>
                  </a:cubicBezTo>
                  <a:cubicBezTo>
                    <a:pt x="23435" y="1049"/>
                    <a:pt x="25165" y="2516"/>
                    <a:pt x="25329" y="4491"/>
                  </a:cubicBezTo>
                  <a:cubicBezTo>
                    <a:pt x="25333" y="4547"/>
                    <a:pt x="25336" y="4605"/>
                    <a:pt x="25338" y="4661"/>
                  </a:cubicBezTo>
                  <a:cubicBezTo>
                    <a:pt x="25425" y="6763"/>
                    <a:pt x="23792" y="8538"/>
                    <a:pt x="21690" y="8625"/>
                  </a:cubicBezTo>
                  <a:cubicBezTo>
                    <a:pt x="21674" y="8627"/>
                    <a:pt x="21656" y="8627"/>
                    <a:pt x="21640" y="8627"/>
                  </a:cubicBezTo>
                  <a:cubicBezTo>
                    <a:pt x="20957" y="8632"/>
                    <a:pt x="20291" y="8421"/>
                    <a:pt x="19736" y="8022"/>
                  </a:cubicBezTo>
                  <a:cubicBezTo>
                    <a:pt x="18633" y="7206"/>
                    <a:pt x="17318" y="6725"/>
                    <a:pt x="15949" y="6633"/>
                  </a:cubicBezTo>
                  <a:cubicBezTo>
                    <a:pt x="14685" y="6666"/>
                    <a:pt x="13520" y="7321"/>
                    <a:pt x="12834" y="8381"/>
                  </a:cubicBezTo>
                  <a:cubicBezTo>
                    <a:pt x="11877" y="10485"/>
                    <a:pt x="11490" y="12802"/>
                    <a:pt x="11714" y="15103"/>
                  </a:cubicBezTo>
                  <a:lnTo>
                    <a:pt x="11714" y="26845"/>
                  </a:lnTo>
                  <a:cubicBezTo>
                    <a:pt x="11714" y="33052"/>
                    <a:pt x="11893" y="34083"/>
                    <a:pt x="15165" y="34329"/>
                  </a:cubicBezTo>
                  <a:lnTo>
                    <a:pt x="18279" y="34598"/>
                  </a:lnTo>
                  <a:cubicBezTo>
                    <a:pt x="18855" y="35197"/>
                    <a:pt x="18835" y="36147"/>
                    <a:pt x="18239" y="36720"/>
                  </a:cubicBezTo>
                  <a:cubicBezTo>
                    <a:pt x="18194" y="36763"/>
                    <a:pt x="18149" y="36803"/>
                    <a:pt x="18100" y="36839"/>
                  </a:cubicBezTo>
                  <a:cubicBezTo>
                    <a:pt x="14044" y="36682"/>
                    <a:pt x="11534" y="36593"/>
                    <a:pt x="8532" y="36593"/>
                  </a:cubicBezTo>
                  <a:cubicBezTo>
                    <a:pt x="5529" y="36593"/>
                    <a:pt x="2840" y="36593"/>
                    <a:pt x="599" y="36839"/>
                  </a:cubicBezTo>
                  <a:cubicBezTo>
                    <a:pt x="-64" y="36342"/>
                    <a:pt x="-196" y="35400"/>
                    <a:pt x="301" y="34737"/>
                  </a:cubicBezTo>
                  <a:cubicBezTo>
                    <a:pt x="339" y="34688"/>
                    <a:pt x="377" y="34643"/>
                    <a:pt x="420" y="34598"/>
                  </a:cubicBezTo>
                  <a:lnTo>
                    <a:pt x="2056" y="34329"/>
                  </a:lnTo>
                  <a:cubicBezTo>
                    <a:pt x="5238" y="33814"/>
                    <a:pt x="5327" y="33052"/>
                    <a:pt x="5327" y="2684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8763D-4A6C-4082-889C-CE6D64E479DC}"/>
                </a:ext>
              </a:extLst>
            </p:cNvPr>
            <p:cNvSpPr/>
            <p:nvPr/>
          </p:nvSpPr>
          <p:spPr>
            <a:xfrm>
              <a:off x="1010564" y="6542225"/>
              <a:ext cx="39426" cy="55863"/>
            </a:xfrm>
            <a:custGeom>
              <a:avLst/>
              <a:gdLst>
                <a:gd name="connsiteX0" fmla="*/ 2055 w 39426"/>
                <a:gd name="connsiteY0" fmla="*/ 52099 h 55863"/>
                <a:gd name="connsiteX1" fmla="*/ 5042 w 39426"/>
                <a:gd name="connsiteY1" fmla="*/ 48648 h 55863"/>
                <a:gd name="connsiteX2" fmla="*/ 5506 w 39426"/>
                <a:gd name="connsiteY2" fmla="*/ 48648 h 55863"/>
                <a:gd name="connsiteX3" fmla="*/ 7141 w 39426"/>
                <a:gd name="connsiteY3" fmla="*/ 48648 h 55863"/>
                <a:gd name="connsiteX4" fmla="*/ 9987 w 39426"/>
                <a:gd name="connsiteY4" fmla="*/ 47080 h 55863"/>
                <a:gd name="connsiteX5" fmla="*/ 15007 w 39426"/>
                <a:gd name="connsiteY5" fmla="*/ 37511 h 55863"/>
                <a:gd name="connsiteX6" fmla="*/ 15858 w 39426"/>
                <a:gd name="connsiteY6" fmla="*/ 33814 h 55863"/>
                <a:gd name="connsiteX7" fmla="*/ 14402 w 39426"/>
                <a:gd name="connsiteY7" fmla="*/ 27853 h 55863"/>
                <a:gd name="connsiteX8" fmla="*/ 7679 w 39426"/>
                <a:gd name="connsiteY8" fmla="*/ 9389 h 55863"/>
                <a:gd name="connsiteX9" fmla="*/ 2570 w 39426"/>
                <a:gd name="connsiteY9" fmla="*/ 2667 h 55863"/>
                <a:gd name="connsiteX10" fmla="*/ 329 w 39426"/>
                <a:gd name="connsiteY10" fmla="*/ 2241 h 55863"/>
                <a:gd name="connsiteX11" fmla="*/ 598 w 39426"/>
                <a:gd name="connsiteY11" fmla="*/ 0 h 55863"/>
                <a:gd name="connsiteX12" fmla="*/ 8777 w 39426"/>
                <a:gd name="connsiteY12" fmla="*/ 269 h 55863"/>
                <a:gd name="connsiteX13" fmla="*/ 16284 w 39426"/>
                <a:gd name="connsiteY13" fmla="*/ 0 h 55863"/>
                <a:gd name="connsiteX14" fmla="*/ 16463 w 39426"/>
                <a:gd name="connsiteY14" fmla="*/ 2241 h 55863"/>
                <a:gd name="connsiteX15" fmla="*/ 14222 w 39426"/>
                <a:gd name="connsiteY15" fmla="*/ 2667 h 55863"/>
                <a:gd name="connsiteX16" fmla="*/ 12318 w 39426"/>
                <a:gd name="connsiteY16" fmla="*/ 3787 h 55863"/>
                <a:gd name="connsiteX17" fmla="*/ 14827 w 39426"/>
                <a:gd name="connsiteY17" fmla="*/ 11899 h 55863"/>
                <a:gd name="connsiteX18" fmla="*/ 17584 w 39426"/>
                <a:gd name="connsiteY18" fmla="*/ 19831 h 55863"/>
                <a:gd name="connsiteX19" fmla="*/ 20093 w 39426"/>
                <a:gd name="connsiteY19" fmla="*/ 25949 h 55863"/>
                <a:gd name="connsiteX20" fmla="*/ 23275 w 39426"/>
                <a:gd name="connsiteY20" fmla="*/ 19562 h 55863"/>
                <a:gd name="connsiteX21" fmla="*/ 26211 w 39426"/>
                <a:gd name="connsiteY21" fmla="*/ 12840 h 55863"/>
                <a:gd name="connsiteX22" fmla="*/ 29236 w 39426"/>
                <a:gd name="connsiteY22" fmla="*/ 4213 h 55863"/>
                <a:gd name="connsiteX23" fmla="*/ 27152 w 39426"/>
                <a:gd name="connsiteY23" fmla="*/ 2756 h 55863"/>
                <a:gd name="connsiteX24" fmla="*/ 24485 w 39426"/>
                <a:gd name="connsiteY24" fmla="*/ 2330 h 55863"/>
                <a:gd name="connsiteX25" fmla="*/ 24665 w 39426"/>
                <a:gd name="connsiteY25" fmla="*/ 90 h 55863"/>
                <a:gd name="connsiteX26" fmla="*/ 32238 w 39426"/>
                <a:gd name="connsiteY26" fmla="*/ 359 h 55863"/>
                <a:gd name="connsiteX27" fmla="*/ 38804 w 39426"/>
                <a:gd name="connsiteY27" fmla="*/ 90 h 55863"/>
                <a:gd name="connsiteX28" fmla="*/ 39165 w 39426"/>
                <a:gd name="connsiteY28" fmla="*/ 2118 h 55863"/>
                <a:gd name="connsiteX29" fmla="*/ 38983 w 39426"/>
                <a:gd name="connsiteY29" fmla="*/ 2330 h 55863"/>
                <a:gd name="connsiteX30" fmla="*/ 37504 w 39426"/>
                <a:gd name="connsiteY30" fmla="*/ 2577 h 55863"/>
                <a:gd name="connsiteX31" fmla="*/ 30177 w 39426"/>
                <a:gd name="connsiteY31" fmla="*/ 11719 h 55863"/>
                <a:gd name="connsiteX32" fmla="*/ 25337 w 39426"/>
                <a:gd name="connsiteY32" fmla="*/ 21646 h 55863"/>
                <a:gd name="connsiteX33" fmla="*/ 11197 w 39426"/>
                <a:gd name="connsiteY33" fmla="*/ 51830 h 55863"/>
                <a:gd name="connsiteX34" fmla="*/ 5909 w 39426"/>
                <a:gd name="connsiteY34" fmla="*/ 55841 h 55863"/>
                <a:gd name="connsiteX35" fmla="*/ 2066 w 39426"/>
                <a:gd name="connsiteY35" fmla="*/ 52782 h 55863"/>
                <a:gd name="connsiteX36" fmla="*/ 2055 w 39426"/>
                <a:gd name="connsiteY36" fmla="*/ 52099 h 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426" h="55863">
                  <a:moveTo>
                    <a:pt x="2055" y="52099"/>
                  </a:moveTo>
                  <a:cubicBezTo>
                    <a:pt x="1927" y="50322"/>
                    <a:pt x="3262" y="48776"/>
                    <a:pt x="5042" y="48648"/>
                  </a:cubicBezTo>
                  <a:cubicBezTo>
                    <a:pt x="5196" y="48637"/>
                    <a:pt x="5351" y="48637"/>
                    <a:pt x="5506" y="48648"/>
                  </a:cubicBezTo>
                  <a:lnTo>
                    <a:pt x="7141" y="48648"/>
                  </a:lnTo>
                  <a:cubicBezTo>
                    <a:pt x="8311" y="48711"/>
                    <a:pt x="9416" y="48104"/>
                    <a:pt x="9987" y="47080"/>
                  </a:cubicBezTo>
                  <a:cubicBezTo>
                    <a:pt x="11973" y="44063"/>
                    <a:pt x="13653" y="40859"/>
                    <a:pt x="15007" y="37511"/>
                  </a:cubicBezTo>
                  <a:cubicBezTo>
                    <a:pt x="15461" y="36324"/>
                    <a:pt x="15748" y="35080"/>
                    <a:pt x="15858" y="33814"/>
                  </a:cubicBezTo>
                  <a:cubicBezTo>
                    <a:pt x="15753" y="31752"/>
                    <a:pt x="15260" y="29731"/>
                    <a:pt x="14402" y="27853"/>
                  </a:cubicBezTo>
                  <a:lnTo>
                    <a:pt x="7679" y="9389"/>
                  </a:lnTo>
                  <a:cubicBezTo>
                    <a:pt x="6200" y="5333"/>
                    <a:pt x="5595" y="3272"/>
                    <a:pt x="2570" y="2667"/>
                  </a:cubicBezTo>
                  <a:lnTo>
                    <a:pt x="329" y="2241"/>
                  </a:lnTo>
                  <a:cubicBezTo>
                    <a:pt x="-186" y="1793"/>
                    <a:pt x="-96" y="336"/>
                    <a:pt x="598" y="0"/>
                  </a:cubicBezTo>
                  <a:cubicBezTo>
                    <a:pt x="3354" y="179"/>
                    <a:pt x="5931" y="269"/>
                    <a:pt x="8777" y="269"/>
                  </a:cubicBezTo>
                  <a:cubicBezTo>
                    <a:pt x="11018" y="269"/>
                    <a:pt x="13528" y="269"/>
                    <a:pt x="16284" y="0"/>
                  </a:cubicBezTo>
                  <a:cubicBezTo>
                    <a:pt x="16979" y="269"/>
                    <a:pt x="17068" y="1725"/>
                    <a:pt x="16463" y="2241"/>
                  </a:cubicBezTo>
                  <a:lnTo>
                    <a:pt x="14222" y="2667"/>
                  </a:lnTo>
                  <a:cubicBezTo>
                    <a:pt x="13012" y="2913"/>
                    <a:pt x="12318" y="3182"/>
                    <a:pt x="12318" y="3787"/>
                  </a:cubicBezTo>
                  <a:cubicBezTo>
                    <a:pt x="12981" y="6541"/>
                    <a:pt x="13819" y="9250"/>
                    <a:pt x="14827" y="11899"/>
                  </a:cubicBezTo>
                  <a:lnTo>
                    <a:pt x="17584" y="19831"/>
                  </a:lnTo>
                  <a:cubicBezTo>
                    <a:pt x="18267" y="21931"/>
                    <a:pt x="19105" y="23974"/>
                    <a:pt x="20093" y="25949"/>
                  </a:cubicBezTo>
                  <a:cubicBezTo>
                    <a:pt x="21332" y="23914"/>
                    <a:pt x="22397" y="21776"/>
                    <a:pt x="23275" y="19562"/>
                  </a:cubicBezTo>
                  <a:lnTo>
                    <a:pt x="26211" y="12840"/>
                  </a:lnTo>
                  <a:cubicBezTo>
                    <a:pt x="27548" y="10090"/>
                    <a:pt x="28564" y="7195"/>
                    <a:pt x="29236" y="4213"/>
                  </a:cubicBezTo>
                  <a:cubicBezTo>
                    <a:pt x="29236" y="3608"/>
                    <a:pt x="28720" y="3003"/>
                    <a:pt x="27152" y="2756"/>
                  </a:cubicBezTo>
                  <a:lnTo>
                    <a:pt x="24485" y="2330"/>
                  </a:lnTo>
                  <a:cubicBezTo>
                    <a:pt x="23880" y="1882"/>
                    <a:pt x="23970" y="426"/>
                    <a:pt x="24665" y="90"/>
                  </a:cubicBezTo>
                  <a:cubicBezTo>
                    <a:pt x="27421" y="269"/>
                    <a:pt x="29998" y="359"/>
                    <a:pt x="32238" y="359"/>
                  </a:cubicBezTo>
                  <a:cubicBezTo>
                    <a:pt x="34479" y="359"/>
                    <a:pt x="36384" y="359"/>
                    <a:pt x="38804" y="90"/>
                  </a:cubicBezTo>
                  <a:cubicBezTo>
                    <a:pt x="39463" y="551"/>
                    <a:pt x="39624" y="1459"/>
                    <a:pt x="39165" y="2118"/>
                  </a:cubicBezTo>
                  <a:cubicBezTo>
                    <a:pt x="39111" y="2194"/>
                    <a:pt x="39051" y="2265"/>
                    <a:pt x="38983" y="2330"/>
                  </a:cubicBezTo>
                  <a:lnTo>
                    <a:pt x="37504" y="2577"/>
                  </a:lnTo>
                  <a:cubicBezTo>
                    <a:pt x="34659" y="3092"/>
                    <a:pt x="33023" y="5602"/>
                    <a:pt x="30177" y="11719"/>
                  </a:cubicBezTo>
                  <a:lnTo>
                    <a:pt x="25337" y="21646"/>
                  </a:lnTo>
                  <a:cubicBezTo>
                    <a:pt x="22491" y="27428"/>
                    <a:pt x="15432" y="42441"/>
                    <a:pt x="11197" y="51830"/>
                  </a:cubicBezTo>
                  <a:cubicBezTo>
                    <a:pt x="10471" y="54158"/>
                    <a:pt x="8347" y="55769"/>
                    <a:pt x="5909" y="55841"/>
                  </a:cubicBezTo>
                  <a:cubicBezTo>
                    <a:pt x="4002" y="56059"/>
                    <a:pt x="2281" y="54689"/>
                    <a:pt x="2066" y="52782"/>
                  </a:cubicBezTo>
                  <a:cubicBezTo>
                    <a:pt x="2039" y="52556"/>
                    <a:pt x="2035" y="52328"/>
                    <a:pt x="2055" y="520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4B04B7-CB55-451E-B81D-4FFAA708BD09}"/>
                </a:ext>
              </a:extLst>
            </p:cNvPr>
            <p:cNvSpPr/>
            <p:nvPr/>
          </p:nvSpPr>
          <p:spPr>
            <a:xfrm>
              <a:off x="1071179" y="6541348"/>
              <a:ext cx="35923" cy="36428"/>
            </a:xfrm>
            <a:custGeom>
              <a:avLst/>
              <a:gdLst>
                <a:gd name="connsiteX0" fmla="*/ 35912 w 35923"/>
                <a:gd name="connsiteY0" fmla="*/ 17862 h 36428"/>
                <a:gd name="connsiteX1" fmla="*/ 17717 w 35923"/>
                <a:gd name="connsiteY1" fmla="*/ 36416 h 36428"/>
                <a:gd name="connsiteX2" fmla="*/ 12 w 35923"/>
                <a:gd name="connsiteY2" fmla="*/ 19995 h 36428"/>
                <a:gd name="connsiteX3" fmla="*/ 15 w 35923"/>
                <a:gd name="connsiteY3" fmla="*/ 18646 h 36428"/>
                <a:gd name="connsiteX4" fmla="*/ 17618 w 35923"/>
                <a:gd name="connsiteY4" fmla="*/ 9 h 36428"/>
                <a:gd name="connsiteX5" fmla="*/ 18389 w 35923"/>
                <a:gd name="connsiteY5" fmla="*/ 3 h 36428"/>
                <a:gd name="connsiteX6" fmla="*/ 35921 w 35923"/>
                <a:gd name="connsiteY6" fmla="*/ 16930 h 36428"/>
                <a:gd name="connsiteX7" fmla="*/ 35912 w 35923"/>
                <a:gd name="connsiteY7" fmla="*/ 17862 h 36428"/>
                <a:gd name="connsiteX8" fmla="*/ 17359 w 35923"/>
                <a:gd name="connsiteY8" fmla="*/ 2602 h 36428"/>
                <a:gd name="connsiteX9" fmla="*/ 7432 w 35923"/>
                <a:gd name="connsiteY9" fmla="*/ 17526 h 36428"/>
                <a:gd name="connsiteX10" fmla="*/ 18636 w 35923"/>
                <a:gd name="connsiteY10" fmla="*/ 33817 h 36428"/>
                <a:gd name="connsiteX11" fmla="*/ 28563 w 35923"/>
                <a:gd name="connsiteY11" fmla="*/ 19229 h 36428"/>
                <a:gd name="connsiteX12" fmla="*/ 17359 w 35923"/>
                <a:gd name="connsiteY12" fmla="*/ 2602 h 3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23" h="36428">
                  <a:moveTo>
                    <a:pt x="35912" y="17862"/>
                  </a:moveTo>
                  <a:cubicBezTo>
                    <a:pt x="35912" y="28640"/>
                    <a:pt x="28495" y="36416"/>
                    <a:pt x="17717" y="36416"/>
                  </a:cubicBezTo>
                  <a:cubicBezTo>
                    <a:pt x="8294" y="36770"/>
                    <a:pt x="366" y="29418"/>
                    <a:pt x="12" y="19995"/>
                  </a:cubicBezTo>
                  <a:cubicBezTo>
                    <a:pt x="-6" y="19545"/>
                    <a:pt x="-3" y="19097"/>
                    <a:pt x="15" y="18646"/>
                  </a:cubicBezTo>
                  <a:cubicBezTo>
                    <a:pt x="-270" y="8639"/>
                    <a:pt x="7611" y="294"/>
                    <a:pt x="17618" y="9"/>
                  </a:cubicBezTo>
                  <a:cubicBezTo>
                    <a:pt x="17876" y="1"/>
                    <a:pt x="18132" y="-2"/>
                    <a:pt x="18389" y="3"/>
                  </a:cubicBezTo>
                  <a:cubicBezTo>
                    <a:pt x="27904" y="-165"/>
                    <a:pt x="35753" y="7413"/>
                    <a:pt x="35921" y="16930"/>
                  </a:cubicBezTo>
                  <a:cubicBezTo>
                    <a:pt x="35926" y="17239"/>
                    <a:pt x="35924" y="17551"/>
                    <a:pt x="35912" y="17862"/>
                  </a:cubicBezTo>
                  <a:close/>
                  <a:moveTo>
                    <a:pt x="17359" y="2602"/>
                  </a:moveTo>
                  <a:cubicBezTo>
                    <a:pt x="11667" y="2602"/>
                    <a:pt x="7432" y="8025"/>
                    <a:pt x="7432" y="17526"/>
                  </a:cubicBezTo>
                  <a:cubicBezTo>
                    <a:pt x="7432" y="25369"/>
                    <a:pt x="10972" y="33817"/>
                    <a:pt x="18636" y="33817"/>
                  </a:cubicBezTo>
                  <a:cubicBezTo>
                    <a:pt x="26299" y="33817"/>
                    <a:pt x="28563" y="25884"/>
                    <a:pt x="28563" y="19229"/>
                  </a:cubicBezTo>
                  <a:cubicBezTo>
                    <a:pt x="28495" y="11901"/>
                    <a:pt x="25560" y="2602"/>
                    <a:pt x="17359" y="260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2B6EEF-26C1-4A1D-80E5-8CDE43B6B500}"/>
                </a:ext>
              </a:extLst>
            </p:cNvPr>
            <p:cNvSpPr/>
            <p:nvPr/>
          </p:nvSpPr>
          <p:spPr>
            <a:xfrm>
              <a:off x="1111758" y="6514954"/>
              <a:ext cx="32329" cy="61936"/>
            </a:xfrm>
            <a:custGeom>
              <a:avLst/>
              <a:gdLst>
                <a:gd name="connsiteX0" fmla="*/ 13529 w 32329"/>
                <a:gd name="connsiteY0" fmla="*/ 31237 h 61936"/>
                <a:gd name="connsiteX1" fmla="*/ 12072 w 32329"/>
                <a:gd name="connsiteY1" fmla="*/ 33724 h 61936"/>
                <a:gd name="connsiteX2" fmla="*/ 12072 w 32329"/>
                <a:gd name="connsiteY2" fmla="*/ 51942 h 61936"/>
                <a:gd name="connsiteX3" fmla="*/ 15344 w 32329"/>
                <a:gd name="connsiteY3" fmla="*/ 59426 h 61936"/>
                <a:gd name="connsiteX4" fmla="*/ 18458 w 32329"/>
                <a:gd name="connsiteY4" fmla="*/ 59695 h 61936"/>
                <a:gd name="connsiteX5" fmla="*/ 18418 w 32329"/>
                <a:gd name="connsiteY5" fmla="*/ 61817 h 61936"/>
                <a:gd name="connsiteX6" fmla="*/ 18279 w 32329"/>
                <a:gd name="connsiteY6" fmla="*/ 61936 h 61936"/>
                <a:gd name="connsiteX7" fmla="*/ 8868 w 32329"/>
                <a:gd name="connsiteY7" fmla="*/ 61690 h 61936"/>
                <a:gd name="connsiteX8" fmla="*/ 599 w 32329"/>
                <a:gd name="connsiteY8" fmla="*/ 61936 h 61936"/>
                <a:gd name="connsiteX9" fmla="*/ 301 w 32329"/>
                <a:gd name="connsiteY9" fmla="*/ 59834 h 61936"/>
                <a:gd name="connsiteX10" fmla="*/ 420 w 32329"/>
                <a:gd name="connsiteY10" fmla="*/ 59695 h 61936"/>
                <a:gd name="connsiteX11" fmla="*/ 2414 w 32329"/>
                <a:gd name="connsiteY11" fmla="*/ 59426 h 61936"/>
                <a:gd name="connsiteX12" fmla="*/ 5686 w 32329"/>
                <a:gd name="connsiteY12" fmla="*/ 51942 h 61936"/>
                <a:gd name="connsiteX13" fmla="*/ 5686 w 32329"/>
                <a:gd name="connsiteY13" fmla="*/ 33814 h 61936"/>
                <a:gd name="connsiteX14" fmla="*/ 3960 w 32329"/>
                <a:gd name="connsiteY14" fmla="*/ 31327 h 61936"/>
                <a:gd name="connsiteX15" fmla="*/ 935 w 32329"/>
                <a:gd name="connsiteY15" fmla="*/ 31327 h 61936"/>
                <a:gd name="connsiteX16" fmla="*/ 689 w 32329"/>
                <a:gd name="connsiteY16" fmla="*/ 29668 h 61936"/>
                <a:gd name="connsiteX17" fmla="*/ 4386 w 32329"/>
                <a:gd name="connsiteY17" fmla="*/ 27876 h 61936"/>
                <a:gd name="connsiteX18" fmla="*/ 5686 w 32329"/>
                <a:gd name="connsiteY18" fmla="*/ 26150 h 61936"/>
                <a:gd name="connsiteX19" fmla="*/ 8352 w 32329"/>
                <a:gd name="connsiteY19" fmla="*/ 10958 h 61936"/>
                <a:gd name="connsiteX20" fmla="*/ 23881 w 32329"/>
                <a:gd name="connsiteY20" fmla="*/ 0 h 61936"/>
                <a:gd name="connsiteX21" fmla="*/ 32329 w 32329"/>
                <a:gd name="connsiteY21" fmla="*/ 5176 h 61936"/>
                <a:gd name="connsiteX22" fmla="*/ 29058 w 32329"/>
                <a:gd name="connsiteY22" fmla="*/ 8291 h 61936"/>
                <a:gd name="connsiteX23" fmla="*/ 26996 w 32329"/>
                <a:gd name="connsiteY23" fmla="*/ 7238 h 61936"/>
                <a:gd name="connsiteX24" fmla="*/ 20094 w 32329"/>
                <a:gd name="connsiteY24" fmla="*/ 3451 h 61936"/>
                <a:gd name="connsiteX25" fmla="*/ 13977 w 32329"/>
                <a:gd name="connsiteY25" fmla="*/ 8201 h 61936"/>
                <a:gd name="connsiteX26" fmla="*/ 12072 w 32329"/>
                <a:gd name="connsiteY26" fmla="*/ 22767 h 61936"/>
                <a:gd name="connsiteX27" fmla="*/ 12072 w 32329"/>
                <a:gd name="connsiteY27" fmla="*/ 25276 h 61936"/>
                <a:gd name="connsiteX28" fmla="*/ 13529 w 32329"/>
                <a:gd name="connsiteY28" fmla="*/ 27696 h 61936"/>
                <a:gd name="connsiteX29" fmla="*/ 23478 w 32329"/>
                <a:gd name="connsiteY29" fmla="*/ 27696 h 61936"/>
                <a:gd name="connsiteX30" fmla="*/ 22873 w 32329"/>
                <a:gd name="connsiteY30" fmla="*/ 31327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29" h="61936">
                  <a:moveTo>
                    <a:pt x="13529" y="31237"/>
                  </a:moveTo>
                  <a:cubicBezTo>
                    <a:pt x="12072" y="31237"/>
                    <a:pt x="12072" y="31394"/>
                    <a:pt x="12072" y="33724"/>
                  </a:cubicBezTo>
                  <a:lnTo>
                    <a:pt x="12072" y="51942"/>
                  </a:lnTo>
                  <a:cubicBezTo>
                    <a:pt x="12072" y="58149"/>
                    <a:pt x="12229" y="59180"/>
                    <a:pt x="15344" y="59426"/>
                  </a:cubicBezTo>
                  <a:lnTo>
                    <a:pt x="18458" y="59695"/>
                  </a:lnTo>
                  <a:cubicBezTo>
                    <a:pt x="19034" y="60294"/>
                    <a:pt x="19014" y="61244"/>
                    <a:pt x="18418" y="61817"/>
                  </a:cubicBezTo>
                  <a:cubicBezTo>
                    <a:pt x="18373" y="61860"/>
                    <a:pt x="18328" y="61900"/>
                    <a:pt x="18279" y="61936"/>
                  </a:cubicBezTo>
                  <a:cubicBezTo>
                    <a:pt x="14403" y="61779"/>
                    <a:pt x="11893" y="61690"/>
                    <a:pt x="8868" y="61690"/>
                  </a:cubicBezTo>
                  <a:cubicBezTo>
                    <a:pt x="5843" y="61690"/>
                    <a:pt x="3176" y="61690"/>
                    <a:pt x="599" y="61936"/>
                  </a:cubicBezTo>
                  <a:cubicBezTo>
                    <a:pt x="-64" y="61439"/>
                    <a:pt x="-196" y="60498"/>
                    <a:pt x="301" y="59834"/>
                  </a:cubicBezTo>
                  <a:cubicBezTo>
                    <a:pt x="339" y="59785"/>
                    <a:pt x="377" y="59740"/>
                    <a:pt x="420" y="59695"/>
                  </a:cubicBezTo>
                  <a:lnTo>
                    <a:pt x="2414" y="59426"/>
                  </a:lnTo>
                  <a:cubicBezTo>
                    <a:pt x="5596" y="59001"/>
                    <a:pt x="5686" y="58149"/>
                    <a:pt x="5686" y="51942"/>
                  </a:cubicBezTo>
                  <a:lnTo>
                    <a:pt x="5686" y="33814"/>
                  </a:lnTo>
                  <a:cubicBezTo>
                    <a:pt x="5686" y="31573"/>
                    <a:pt x="5686" y="31327"/>
                    <a:pt x="3960" y="31327"/>
                  </a:cubicBezTo>
                  <a:lnTo>
                    <a:pt x="935" y="31327"/>
                  </a:lnTo>
                  <a:cubicBezTo>
                    <a:pt x="422" y="30930"/>
                    <a:pt x="312" y="30197"/>
                    <a:pt x="689" y="29668"/>
                  </a:cubicBezTo>
                  <a:lnTo>
                    <a:pt x="4386" y="27876"/>
                  </a:lnTo>
                  <a:cubicBezTo>
                    <a:pt x="5121" y="27605"/>
                    <a:pt x="5628" y="26930"/>
                    <a:pt x="5686" y="26150"/>
                  </a:cubicBezTo>
                  <a:cubicBezTo>
                    <a:pt x="5551" y="20958"/>
                    <a:pt x="6457" y="15793"/>
                    <a:pt x="8352" y="10958"/>
                  </a:cubicBezTo>
                  <a:cubicBezTo>
                    <a:pt x="10815" y="4484"/>
                    <a:pt x="16957" y="150"/>
                    <a:pt x="23881" y="0"/>
                  </a:cubicBezTo>
                  <a:cubicBezTo>
                    <a:pt x="28363" y="0"/>
                    <a:pt x="32329" y="2062"/>
                    <a:pt x="32329" y="5176"/>
                  </a:cubicBezTo>
                  <a:cubicBezTo>
                    <a:pt x="32224" y="6912"/>
                    <a:pt x="30796" y="8271"/>
                    <a:pt x="29058" y="8291"/>
                  </a:cubicBezTo>
                  <a:cubicBezTo>
                    <a:pt x="28237" y="8304"/>
                    <a:pt x="27464" y="7910"/>
                    <a:pt x="26996" y="7238"/>
                  </a:cubicBezTo>
                  <a:cubicBezTo>
                    <a:pt x="25336" y="5055"/>
                    <a:pt x="22828" y="3679"/>
                    <a:pt x="20094" y="3451"/>
                  </a:cubicBezTo>
                  <a:cubicBezTo>
                    <a:pt x="17255" y="3583"/>
                    <a:pt x="14808" y="5484"/>
                    <a:pt x="13977" y="8201"/>
                  </a:cubicBezTo>
                  <a:cubicBezTo>
                    <a:pt x="12554" y="12921"/>
                    <a:pt x="11911" y="17840"/>
                    <a:pt x="12072" y="22767"/>
                  </a:cubicBezTo>
                  <a:lnTo>
                    <a:pt x="12072" y="25276"/>
                  </a:lnTo>
                  <a:cubicBezTo>
                    <a:pt x="12072" y="27517"/>
                    <a:pt x="12072" y="27696"/>
                    <a:pt x="13529" y="27696"/>
                  </a:cubicBezTo>
                  <a:lnTo>
                    <a:pt x="23478" y="27696"/>
                  </a:lnTo>
                  <a:cubicBezTo>
                    <a:pt x="24267" y="28877"/>
                    <a:pt x="24000" y="30466"/>
                    <a:pt x="22873" y="313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F6DBB1-132D-4774-8B33-D2E042365308}"/>
                </a:ext>
              </a:extLst>
            </p:cNvPr>
            <p:cNvSpPr/>
            <p:nvPr/>
          </p:nvSpPr>
          <p:spPr>
            <a:xfrm>
              <a:off x="766934" y="6605461"/>
              <a:ext cx="73516" cy="58400"/>
            </a:xfrm>
            <a:custGeom>
              <a:avLst/>
              <a:gdLst>
                <a:gd name="connsiteX0" fmla="*/ 31395 w 73516"/>
                <a:gd name="connsiteY0" fmla="*/ 34329 h 58400"/>
                <a:gd name="connsiteX1" fmla="*/ 37356 w 73516"/>
                <a:gd name="connsiteY1" fmla="*/ 46138 h 58400"/>
                <a:gd name="connsiteX2" fmla="*/ 37513 w 73516"/>
                <a:gd name="connsiteY2" fmla="*/ 46138 h 58400"/>
                <a:gd name="connsiteX3" fmla="*/ 44235 w 73516"/>
                <a:gd name="connsiteY3" fmla="*/ 33209 h 58400"/>
                <a:gd name="connsiteX4" fmla="*/ 52347 w 73516"/>
                <a:gd name="connsiteY4" fmla="*/ 16716 h 58400"/>
                <a:gd name="connsiteX5" fmla="*/ 58890 w 73516"/>
                <a:gd name="connsiteY5" fmla="*/ 157 h 58400"/>
                <a:gd name="connsiteX6" fmla="*/ 65366 w 73516"/>
                <a:gd name="connsiteY6" fmla="*/ 426 h 58400"/>
                <a:gd name="connsiteX7" fmla="*/ 73052 w 73516"/>
                <a:gd name="connsiteY7" fmla="*/ 157 h 58400"/>
                <a:gd name="connsiteX8" fmla="*/ 73052 w 73516"/>
                <a:gd name="connsiteY8" fmla="*/ 2398 h 58400"/>
                <a:gd name="connsiteX9" fmla="*/ 71237 w 73516"/>
                <a:gd name="connsiteY9" fmla="*/ 2555 h 58400"/>
                <a:gd name="connsiteX10" fmla="*/ 65187 w 73516"/>
                <a:gd name="connsiteY10" fmla="*/ 10756 h 58400"/>
                <a:gd name="connsiteX11" fmla="*/ 66150 w 73516"/>
                <a:gd name="connsiteY11" fmla="*/ 48290 h 58400"/>
                <a:gd name="connsiteX12" fmla="*/ 70363 w 73516"/>
                <a:gd name="connsiteY12" fmla="*/ 55259 h 58400"/>
                <a:gd name="connsiteX13" fmla="*/ 73119 w 73516"/>
                <a:gd name="connsiteY13" fmla="*/ 55527 h 58400"/>
                <a:gd name="connsiteX14" fmla="*/ 72992 w 73516"/>
                <a:gd name="connsiteY14" fmla="*/ 57741 h 58400"/>
                <a:gd name="connsiteX15" fmla="*/ 72962 w 73516"/>
                <a:gd name="connsiteY15" fmla="*/ 57768 h 58400"/>
                <a:gd name="connsiteX16" fmla="*/ 62767 w 73516"/>
                <a:gd name="connsiteY16" fmla="*/ 57522 h 58400"/>
                <a:gd name="connsiteX17" fmla="*/ 52347 w 73516"/>
                <a:gd name="connsiteY17" fmla="*/ 57768 h 58400"/>
                <a:gd name="connsiteX18" fmla="*/ 52168 w 73516"/>
                <a:gd name="connsiteY18" fmla="*/ 55527 h 58400"/>
                <a:gd name="connsiteX19" fmla="*/ 54677 w 73516"/>
                <a:gd name="connsiteY19" fmla="*/ 55259 h 58400"/>
                <a:gd name="connsiteX20" fmla="*/ 58890 w 73516"/>
                <a:gd name="connsiteY20" fmla="*/ 47931 h 58400"/>
                <a:gd name="connsiteX21" fmla="*/ 58644 w 73516"/>
                <a:gd name="connsiteY21" fmla="*/ 12078 h 58400"/>
                <a:gd name="connsiteX22" fmla="*/ 58464 w 73516"/>
                <a:gd name="connsiteY22" fmla="*/ 12078 h 58400"/>
                <a:gd name="connsiteX23" fmla="*/ 52862 w 73516"/>
                <a:gd name="connsiteY23" fmla="*/ 23282 h 58400"/>
                <a:gd name="connsiteX24" fmla="*/ 45176 w 73516"/>
                <a:gd name="connsiteY24" fmla="*/ 38385 h 58400"/>
                <a:gd name="connsiteX25" fmla="*/ 35855 w 73516"/>
                <a:gd name="connsiteY25" fmla="*/ 58060 h 58400"/>
                <a:gd name="connsiteX26" fmla="*/ 35003 w 73516"/>
                <a:gd name="connsiteY26" fmla="*/ 58396 h 58400"/>
                <a:gd name="connsiteX27" fmla="*/ 34219 w 73516"/>
                <a:gd name="connsiteY27" fmla="*/ 58060 h 58400"/>
                <a:gd name="connsiteX28" fmla="*/ 26622 w 73516"/>
                <a:gd name="connsiteY28" fmla="*/ 40805 h 58400"/>
                <a:gd name="connsiteX29" fmla="*/ 18892 w 73516"/>
                <a:gd name="connsiteY29" fmla="*/ 23977 h 58400"/>
                <a:gd name="connsiteX30" fmla="*/ 13357 w 73516"/>
                <a:gd name="connsiteY30" fmla="*/ 11540 h 58400"/>
                <a:gd name="connsiteX31" fmla="*/ 13200 w 73516"/>
                <a:gd name="connsiteY31" fmla="*/ 11540 h 58400"/>
                <a:gd name="connsiteX32" fmla="*/ 12326 w 73516"/>
                <a:gd name="connsiteY32" fmla="*/ 26912 h 58400"/>
                <a:gd name="connsiteX33" fmla="*/ 11721 w 73516"/>
                <a:gd name="connsiteY33" fmla="*/ 47080 h 58400"/>
                <a:gd name="connsiteX34" fmla="*/ 15620 w 73516"/>
                <a:gd name="connsiteY34" fmla="*/ 55102 h 58400"/>
                <a:gd name="connsiteX35" fmla="*/ 18892 w 73516"/>
                <a:gd name="connsiteY35" fmla="*/ 55371 h 58400"/>
                <a:gd name="connsiteX36" fmla="*/ 18892 w 73516"/>
                <a:gd name="connsiteY36" fmla="*/ 57611 h 58400"/>
                <a:gd name="connsiteX37" fmla="*/ 9323 w 73516"/>
                <a:gd name="connsiteY37" fmla="*/ 57365 h 58400"/>
                <a:gd name="connsiteX38" fmla="*/ 517 w 73516"/>
                <a:gd name="connsiteY38" fmla="*/ 57611 h 58400"/>
                <a:gd name="connsiteX39" fmla="*/ 338 w 73516"/>
                <a:gd name="connsiteY39" fmla="*/ 55371 h 58400"/>
                <a:gd name="connsiteX40" fmla="*/ 2242 w 73516"/>
                <a:gd name="connsiteY40" fmla="*/ 55102 h 58400"/>
                <a:gd name="connsiteX41" fmla="*/ 7598 w 73516"/>
                <a:gd name="connsiteY41" fmla="*/ 48043 h 58400"/>
                <a:gd name="connsiteX42" fmla="*/ 9054 w 73516"/>
                <a:gd name="connsiteY42" fmla="*/ 29063 h 58400"/>
                <a:gd name="connsiteX43" fmla="*/ 9996 w 73516"/>
                <a:gd name="connsiteY43" fmla="*/ 9815 h 58400"/>
                <a:gd name="connsiteX44" fmla="*/ 4237 w 73516"/>
                <a:gd name="connsiteY44" fmla="*/ 2398 h 58400"/>
                <a:gd name="connsiteX45" fmla="*/ 2847 w 73516"/>
                <a:gd name="connsiteY45" fmla="*/ 2241 h 58400"/>
                <a:gd name="connsiteX46" fmla="*/ 3183 w 73516"/>
                <a:gd name="connsiteY46" fmla="*/ 0 h 58400"/>
                <a:gd name="connsiteX47" fmla="*/ 9906 w 73516"/>
                <a:gd name="connsiteY47" fmla="*/ 269 h 58400"/>
                <a:gd name="connsiteX48" fmla="*/ 17077 w 73516"/>
                <a:gd name="connsiteY48" fmla="*/ 0 h 58400"/>
                <a:gd name="connsiteX49" fmla="*/ 21558 w 73516"/>
                <a:gd name="connsiteY49" fmla="*/ 14252 h 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516" h="58400">
                  <a:moveTo>
                    <a:pt x="31395" y="34329"/>
                  </a:moveTo>
                  <a:cubicBezTo>
                    <a:pt x="33390" y="38385"/>
                    <a:pt x="35272" y="42351"/>
                    <a:pt x="37356" y="46138"/>
                  </a:cubicBezTo>
                  <a:lnTo>
                    <a:pt x="37513" y="46138"/>
                  </a:lnTo>
                  <a:cubicBezTo>
                    <a:pt x="39754" y="42083"/>
                    <a:pt x="41994" y="37601"/>
                    <a:pt x="44235" y="33209"/>
                  </a:cubicBezTo>
                  <a:lnTo>
                    <a:pt x="52347" y="16716"/>
                  </a:lnTo>
                  <a:cubicBezTo>
                    <a:pt x="56224" y="8874"/>
                    <a:pt x="58733" y="4123"/>
                    <a:pt x="58890" y="157"/>
                  </a:cubicBezTo>
                  <a:cubicBezTo>
                    <a:pt x="61044" y="359"/>
                    <a:pt x="63204" y="448"/>
                    <a:pt x="65366" y="426"/>
                  </a:cubicBezTo>
                  <a:cubicBezTo>
                    <a:pt x="67607" y="426"/>
                    <a:pt x="70363" y="426"/>
                    <a:pt x="73052" y="157"/>
                  </a:cubicBezTo>
                  <a:cubicBezTo>
                    <a:pt x="73552" y="820"/>
                    <a:pt x="73552" y="1734"/>
                    <a:pt x="73052" y="2398"/>
                  </a:cubicBezTo>
                  <a:lnTo>
                    <a:pt x="71237" y="2555"/>
                  </a:lnTo>
                  <a:cubicBezTo>
                    <a:pt x="65792" y="3070"/>
                    <a:pt x="65097" y="4795"/>
                    <a:pt x="65187" y="10756"/>
                  </a:cubicBezTo>
                  <a:cubicBezTo>
                    <a:pt x="65366" y="19898"/>
                    <a:pt x="65456" y="35853"/>
                    <a:pt x="66150" y="48290"/>
                  </a:cubicBezTo>
                  <a:cubicBezTo>
                    <a:pt x="66397" y="52592"/>
                    <a:pt x="66307" y="55012"/>
                    <a:pt x="70363" y="55259"/>
                  </a:cubicBezTo>
                  <a:lnTo>
                    <a:pt x="73119" y="55527"/>
                  </a:lnTo>
                  <a:cubicBezTo>
                    <a:pt x="73695" y="56175"/>
                    <a:pt x="73639" y="57165"/>
                    <a:pt x="72992" y="57741"/>
                  </a:cubicBezTo>
                  <a:cubicBezTo>
                    <a:pt x="72983" y="57750"/>
                    <a:pt x="72971" y="57759"/>
                    <a:pt x="72962" y="57768"/>
                  </a:cubicBezTo>
                  <a:cubicBezTo>
                    <a:pt x="69422" y="57611"/>
                    <a:pt x="65881" y="57522"/>
                    <a:pt x="62767" y="57522"/>
                  </a:cubicBezTo>
                  <a:cubicBezTo>
                    <a:pt x="59652" y="57522"/>
                    <a:pt x="55865" y="57522"/>
                    <a:pt x="52347" y="57768"/>
                  </a:cubicBezTo>
                  <a:cubicBezTo>
                    <a:pt x="51679" y="57199"/>
                    <a:pt x="51598" y="56195"/>
                    <a:pt x="52168" y="55527"/>
                  </a:cubicBezTo>
                  <a:lnTo>
                    <a:pt x="54677" y="55259"/>
                  </a:lnTo>
                  <a:cubicBezTo>
                    <a:pt x="58890" y="54833"/>
                    <a:pt x="58890" y="53466"/>
                    <a:pt x="58890" y="47931"/>
                  </a:cubicBezTo>
                  <a:lnTo>
                    <a:pt x="58644" y="12078"/>
                  </a:lnTo>
                  <a:lnTo>
                    <a:pt x="58464" y="12078"/>
                  </a:lnTo>
                  <a:cubicBezTo>
                    <a:pt x="57859" y="13019"/>
                    <a:pt x="54588" y="19921"/>
                    <a:pt x="52862" y="23282"/>
                  </a:cubicBezTo>
                  <a:lnTo>
                    <a:pt x="45176" y="38385"/>
                  </a:lnTo>
                  <a:cubicBezTo>
                    <a:pt x="41300" y="45982"/>
                    <a:pt x="37423" y="54071"/>
                    <a:pt x="35855" y="58060"/>
                  </a:cubicBezTo>
                  <a:cubicBezTo>
                    <a:pt x="35642" y="58302"/>
                    <a:pt x="35324" y="58427"/>
                    <a:pt x="35003" y="58396"/>
                  </a:cubicBezTo>
                  <a:cubicBezTo>
                    <a:pt x="34707" y="58393"/>
                    <a:pt x="34425" y="58272"/>
                    <a:pt x="34219" y="58060"/>
                  </a:cubicBezTo>
                  <a:cubicBezTo>
                    <a:pt x="31980" y="52184"/>
                    <a:pt x="29444" y="46425"/>
                    <a:pt x="26622" y="40805"/>
                  </a:cubicBezTo>
                  <a:lnTo>
                    <a:pt x="18892" y="23977"/>
                  </a:lnTo>
                  <a:cubicBezTo>
                    <a:pt x="17077" y="20010"/>
                    <a:pt x="15261" y="15529"/>
                    <a:pt x="13357" y="11540"/>
                  </a:cubicBezTo>
                  <a:lnTo>
                    <a:pt x="13200" y="11540"/>
                  </a:lnTo>
                  <a:cubicBezTo>
                    <a:pt x="12841" y="16896"/>
                    <a:pt x="12595" y="21893"/>
                    <a:pt x="12326" y="26912"/>
                  </a:cubicBezTo>
                  <a:cubicBezTo>
                    <a:pt x="12057" y="31932"/>
                    <a:pt x="11721" y="39842"/>
                    <a:pt x="11721" y="47080"/>
                  </a:cubicBezTo>
                  <a:cubicBezTo>
                    <a:pt x="11721" y="53466"/>
                    <a:pt x="12236" y="54855"/>
                    <a:pt x="15620" y="55102"/>
                  </a:cubicBezTo>
                  <a:lnTo>
                    <a:pt x="18892" y="55371"/>
                  </a:lnTo>
                  <a:cubicBezTo>
                    <a:pt x="19497" y="55886"/>
                    <a:pt x="19407" y="57275"/>
                    <a:pt x="18892" y="57611"/>
                  </a:cubicBezTo>
                  <a:cubicBezTo>
                    <a:pt x="15956" y="57455"/>
                    <a:pt x="12595" y="57365"/>
                    <a:pt x="9323" y="57365"/>
                  </a:cubicBezTo>
                  <a:cubicBezTo>
                    <a:pt x="6545" y="57365"/>
                    <a:pt x="3452" y="57365"/>
                    <a:pt x="517" y="57611"/>
                  </a:cubicBezTo>
                  <a:cubicBezTo>
                    <a:pt x="-97" y="57015"/>
                    <a:pt x="-173" y="56056"/>
                    <a:pt x="338" y="55371"/>
                  </a:cubicBezTo>
                  <a:lnTo>
                    <a:pt x="2242" y="55102"/>
                  </a:lnTo>
                  <a:cubicBezTo>
                    <a:pt x="5872" y="54586"/>
                    <a:pt x="7082" y="54071"/>
                    <a:pt x="7598" y="48043"/>
                  </a:cubicBezTo>
                  <a:cubicBezTo>
                    <a:pt x="8113" y="42351"/>
                    <a:pt x="8539" y="37601"/>
                    <a:pt x="9054" y="29063"/>
                  </a:cubicBezTo>
                  <a:cubicBezTo>
                    <a:pt x="9480" y="21893"/>
                    <a:pt x="9839" y="14565"/>
                    <a:pt x="9996" y="9815"/>
                  </a:cubicBezTo>
                  <a:cubicBezTo>
                    <a:pt x="10175" y="4392"/>
                    <a:pt x="9480" y="3092"/>
                    <a:pt x="4237" y="2398"/>
                  </a:cubicBezTo>
                  <a:lnTo>
                    <a:pt x="2847" y="2241"/>
                  </a:lnTo>
                  <a:cubicBezTo>
                    <a:pt x="2352" y="1522"/>
                    <a:pt x="2500" y="542"/>
                    <a:pt x="3183" y="0"/>
                  </a:cubicBezTo>
                  <a:cubicBezTo>
                    <a:pt x="5783" y="179"/>
                    <a:pt x="7844" y="269"/>
                    <a:pt x="9906" y="269"/>
                  </a:cubicBezTo>
                  <a:cubicBezTo>
                    <a:pt x="11967" y="269"/>
                    <a:pt x="14231" y="269"/>
                    <a:pt x="17077" y="0"/>
                  </a:cubicBezTo>
                  <a:cubicBezTo>
                    <a:pt x="16740" y="3361"/>
                    <a:pt x="18892" y="8717"/>
                    <a:pt x="21558" y="142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154B9E-E843-4277-8FB9-7F39AC3F0CAC}"/>
                </a:ext>
              </a:extLst>
            </p:cNvPr>
            <p:cNvSpPr/>
            <p:nvPr/>
          </p:nvSpPr>
          <p:spPr>
            <a:xfrm>
              <a:off x="843637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24 w 29669"/>
                <a:gd name="connsiteY3" fmla="*/ 27316 h 36399"/>
                <a:gd name="connsiteX4" fmla="*/ 29596 w 29669"/>
                <a:gd name="connsiteY4" fmla="*/ 27981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59" y="31551"/>
                    <a:pt x="20169" y="31551"/>
                  </a:cubicBezTo>
                  <a:cubicBezTo>
                    <a:pt x="23373" y="31604"/>
                    <a:pt x="26378" y="30005"/>
                    <a:pt x="28124" y="27316"/>
                  </a:cubicBezTo>
                  <a:cubicBezTo>
                    <a:pt x="28715" y="27094"/>
                    <a:pt x="29374" y="27392"/>
                    <a:pt x="29596" y="27981"/>
                  </a:cubicBezTo>
                  <a:cubicBezTo>
                    <a:pt x="29643" y="28104"/>
                    <a:pt x="29668" y="28237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1AD67E-0943-4DAD-B0A1-5D0FE15E1C4E}"/>
                </a:ext>
              </a:extLst>
            </p:cNvPr>
            <p:cNvSpPr/>
            <p:nvPr/>
          </p:nvSpPr>
          <p:spPr>
            <a:xfrm>
              <a:off x="876764" y="6626412"/>
              <a:ext cx="40613" cy="36660"/>
            </a:xfrm>
            <a:custGeom>
              <a:avLst/>
              <a:gdLst>
                <a:gd name="connsiteX0" fmla="*/ 5507 w 40613"/>
                <a:gd name="connsiteY0" fmla="*/ 11653 h 36660"/>
                <a:gd name="connsiteX1" fmla="*/ 3266 w 40613"/>
                <a:gd name="connsiteY1" fmla="*/ 6297 h 36660"/>
                <a:gd name="connsiteX2" fmla="*/ 2504 w 40613"/>
                <a:gd name="connsiteY2" fmla="*/ 5782 h 36660"/>
                <a:gd name="connsiteX3" fmla="*/ 2504 w 40613"/>
                <a:gd name="connsiteY3" fmla="*/ 4235 h 36660"/>
                <a:gd name="connsiteX4" fmla="*/ 11109 w 40613"/>
                <a:gd name="connsiteY4" fmla="*/ 0 h 36660"/>
                <a:gd name="connsiteX5" fmla="*/ 12072 w 40613"/>
                <a:gd name="connsiteY5" fmla="*/ 605 h 36660"/>
                <a:gd name="connsiteX6" fmla="*/ 11893 w 40613"/>
                <a:gd name="connsiteY6" fmla="*/ 4661 h 36660"/>
                <a:gd name="connsiteX7" fmla="*/ 12742 w 40613"/>
                <a:gd name="connsiteY7" fmla="*/ 5602 h 36660"/>
                <a:gd name="connsiteX8" fmla="*/ 12834 w 40613"/>
                <a:gd name="connsiteY8" fmla="*/ 5602 h 36660"/>
                <a:gd name="connsiteX9" fmla="*/ 24912 w 40613"/>
                <a:gd name="connsiteY9" fmla="*/ 1121 h 36660"/>
                <a:gd name="connsiteX10" fmla="*/ 35018 w 40613"/>
                <a:gd name="connsiteY10" fmla="*/ 11809 h 36660"/>
                <a:gd name="connsiteX11" fmla="*/ 35018 w 40613"/>
                <a:gd name="connsiteY11" fmla="*/ 26666 h 36660"/>
                <a:gd name="connsiteX12" fmla="*/ 38290 w 40613"/>
                <a:gd name="connsiteY12" fmla="*/ 34150 h 36660"/>
                <a:gd name="connsiteX13" fmla="*/ 40194 w 40613"/>
                <a:gd name="connsiteY13" fmla="*/ 34419 h 36660"/>
                <a:gd name="connsiteX14" fmla="*/ 40154 w 40613"/>
                <a:gd name="connsiteY14" fmla="*/ 36541 h 36660"/>
                <a:gd name="connsiteX15" fmla="*/ 40015 w 40613"/>
                <a:gd name="connsiteY15" fmla="*/ 36660 h 36660"/>
                <a:gd name="connsiteX16" fmla="*/ 31903 w 40613"/>
                <a:gd name="connsiteY16" fmla="*/ 36414 h 36660"/>
                <a:gd name="connsiteX17" fmla="*/ 23881 w 40613"/>
                <a:gd name="connsiteY17" fmla="*/ 36660 h 36660"/>
                <a:gd name="connsiteX18" fmla="*/ 23615 w 40613"/>
                <a:gd name="connsiteY18" fmla="*/ 34522 h 36660"/>
                <a:gd name="connsiteX19" fmla="*/ 23702 w 40613"/>
                <a:gd name="connsiteY19" fmla="*/ 34419 h 36660"/>
                <a:gd name="connsiteX20" fmla="*/ 25360 w 40613"/>
                <a:gd name="connsiteY20" fmla="*/ 34150 h 36660"/>
                <a:gd name="connsiteX21" fmla="*/ 28632 w 40613"/>
                <a:gd name="connsiteY21" fmla="*/ 26666 h 36660"/>
                <a:gd name="connsiteX22" fmla="*/ 28632 w 40613"/>
                <a:gd name="connsiteY22" fmla="*/ 13804 h 36660"/>
                <a:gd name="connsiteX23" fmla="*/ 20520 w 40613"/>
                <a:gd name="connsiteY23" fmla="*/ 5266 h 36660"/>
                <a:gd name="connsiteX24" fmla="*/ 13193 w 40613"/>
                <a:gd name="connsiteY24" fmla="*/ 8291 h 36660"/>
                <a:gd name="connsiteX25" fmla="*/ 11893 w 40613"/>
                <a:gd name="connsiteY25" fmla="*/ 13445 h 36660"/>
                <a:gd name="connsiteX26" fmla="*/ 11893 w 40613"/>
                <a:gd name="connsiteY26" fmla="*/ 26666 h 36660"/>
                <a:gd name="connsiteX27" fmla="*/ 15165 w 40613"/>
                <a:gd name="connsiteY27" fmla="*/ 34150 h 36660"/>
                <a:gd name="connsiteX28" fmla="*/ 16733 w 40613"/>
                <a:gd name="connsiteY28" fmla="*/ 34419 h 36660"/>
                <a:gd name="connsiteX29" fmla="*/ 16693 w 40613"/>
                <a:gd name="connsiteY29" fmla="*/ 36541 h 36660"/>
                <a:gd name="connsiteX30" fmla="*/ 16554 w 40613"/>
                <a:gd name="connsiteY30" fmla="*/ 36660 h 36660"/>
                <a:gd name="connsiteX31" fmla="*/ 8711 w 40613"/>
                <a:gd name="connsiteY31" fmla="*/ 36414 h 36660"/>
                <a:gd name="connsiteX32" fmla="*/ 599 w 40613"/>
                <a:gd name="connsiteY32" fmla="*/ 36660 h 36660"/>
                <a:gd name="connsiteX33" fmla="*/ 301 w 40613"/>
                <a:gd name="connsiteY33" fmla="*/ 34558 h 36660"/>
                <a:gd name="connsiteX34" fmla="*/ 420 w 40613"/>
                <a:gd name="connsiteY34" fmla="*/ 34419 h 36660"/>
                <a:gd name="connsiteX35" fmla="*/ 2235 w 40613"/>
                <a:gd name="connsiteY35" fmla="*/ 34150 h 36660"/>
                <a:gd name="connsiteX36" fmla="*/ 5507 w 40613"/>
                <a:gd name="connsiteY36" fmla="*/ 26666 h 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3" h="36660">
                  <a:moveTo>
                    <a:pt x="5507" y="11653"/>
                  </a:moveTo>
                  <a:cubicBezTo>
                    <a:pt x="5507" y="8291"/>
                    <a:pt x="5507" y="7843"/>
                    <a:pt x="3266" y="6297"/>
                  </a:cubicBezTo>
                  <a:lnTo>
                    <a:pt x="2504" y="5782"/>
                  </a:lnTo>
                  <a:cubicBezTo>
                    <a:pt x="2103" y="5345"/>
                    <a:pt x="2103" y="4672"/>
                    <a:pt x="2504" y="4235"/>
                  </a:cubicBezTo>
                  <a:cubicBezTo>
                    <a:pt x="5509" y="3119"/>
                    <a:pt x="8393" y="1701"/>
                    <a:pt x="11109" y="0"/>
                  </a:cubicBezTo>
                  <a:cubicBezTo>
                    <a:pt x="11521" y="-9"/>
                    <a:pt x="11902" y="229"/>
                    <a:pt x="12072" y="605"/>
                  </a:cubicBezTo>
                  <a:cubicBezTo>
                    <a:pt x="11893" y="2600"/>
                    <a:pt x="11893" y="3877"/>
                    <a:pt x="11893" y="4661"/>
                  </a:cubicBezTo>
                  <a:cubicBezTo>
                    <a:pt x="11868" y="5156"/>
                    <a:pt x="12247" y="5578"/>
                    <a:pt x="12742" y="5602"/>
                  </a:cubicBezTo>
                  <a:cubicBezTo>
                    <a:pt x="12774" y="5605"/>
                    <a:pt x="12803" y="5605"/>
                    <a:pt x="12834" y="5602"/>
                  </a:cubicBezTo>
                  <a:cubicBezTo>
                    <a:pt x="16370" y="3023"/>
                    <a:pt x="20549" y="1470"/>
                    <a:pt x="24912" y="1121"/>
                  </a:cubicBezTo>
                  <a:cubicBezTo>
                    <a:pt x="32083" y="1121"/>
                    <a:pt x="35018" y="6028"/>
                    <a:pt x="35018" y="11809"/>
                  </a:cubicBezTo>
                  <a:lnTo>
                    <a:pt x="35018" y="26666"/>
                  </a:lnTo>
                  <a:cubicBezTo>
                    <a:pt x="35018" y="32873"/>
                    <a:pt x="35175" y="33725"/>
                    <a:pt x="38290" y="34150"/>
                  </a:cubicBezTo>
                  <a:lnTo>
                    <a:pt x="40194" y="34419"/>
                  </a:lnTo>
                  <a:cubicBezTo>
                    <a:pt x="40770" y="35017"/>
                    <a:pt x="40750" y="35968"/>
                    <a:pt x="40154" y="36541"/>
                  </a:cubicBezTo>
                  <a:cubicBezTo>
                    <a:pt x="40109" y="36584"/>
                    <a:pt x="40064" y="36624"/>
                    <a:pt x="40015" y="36660"/>
                  </a:cubicBezTo>
                  <a:cubicBezTo>
                    <a:pt x="37438" y="36503"/>
                    <a:pt x="34928" y="36414"/>
                    <a:pt x="31903" y="36414"/>
                  </a:cubicBezTo>
                  <a:cubicBezTo>
                    <a:pt x="28878" y="36414"/>
                    <a:pt x="26212" y="36414"/>
                    <a:pt x="23881" y="36660"/>
                  </a:cubicBezTo>
                  <a:cubicBezTo>
                    <a:pt x="23218" y="36142"/>
                    <a:pt x="23097" y="35186"/>
                    <a:pt x="23615" y="34522"/>
                  </a:cubicBezTo>
                  <a:cubicBezTo>
                    <a:pt x="23641" y="34486"/>
                    <a:pt x="23671" y="34453"/>
                    <a:pt x="23702" y="34419"/>
                  </a:cubicBezTo>
                  <a:lnTo>
                    <a:pt x="25360" y="34150"/>
                  </a:lnTo>
                  <a:cubicBezTo>
                    <a:pt x="28542" y="33635"/>
                    <a:pt x="28632" y="32873"/>
                    <a:pt x="28632" y="26666"/>
                  </a:cubicBezTo>
                  <a:lnTo>
                    <a:pt x="28632" y="13804"/>
                  </a:lnTo>
                  <a:cubicBezTo>
                    <a:pt x="28632" y="8874"/>
                    <a:pt x="26391" y="5266"/>
                    <a:pt x="20520" y="5266"/>
                  </a:cubicBezTo>
                  <a:cubicBezTo>
                    <a:pt x="17750" y="5136"/>
                    <a:pt x="15066" y="6245"/>
                    <a:pt x="13193" y="8291"/>
                  </a:cubicBezTo>
                  <a:cubicBezTo>
                    <a:pt x="12119" y="9781"/>
                    <a:pt x="11655" y="11623"/>
                    <a:pt x="11893" y="13445"/>
                  </a:cubicBezTo>
                  <a:lnTo>
                    <a:pt x="11893" y="26666"/>
                  </a:lnTo>
                  <a:cubicBezTo>
                    <a:pt x="11893" y="32873"/>
                    <a:pt x="12072" y="33635"/>
                    <a:pt x="15165" y="34150"/>
                  </a:cubicBezTo>
                  <a:lnTo>
                    <a:pt x="16733" y="34419"/>
                  </a:lnTo>
                  <a:cubicBezTo>
                    <a:pt x="17309" y="35017"/>
                    <a:pt x="17289" y="35968"/>
                    <a:pt x="16693" y="36541"/>
                  </a:cubicBezTo>
                  <a:cubicBezTo>
                    <a:pt x="16648" y="36584"/>
                    <a:pt x="16603" y="36624"/>
                    <a:pt x="16554" y="36660"/>
                  </a:cubicBezTo>
                  <a:cubicBezTo>
                    <a:pt x="14313" y="36503"/>
                    <a:pt x="11714" y="36414"/>
                    <a:pt x="8711" y="36414"/>
                  </a:cubicBezTo>
                  <a:cubicBezTo>
                    <a:pt x="5708" y="36414"/>
                    <a:pt x="3019" y="36414"/>
                    <a:pt x="599" y="36660"/>
                  </a:cubicBezTo>
                  <a:cubicBezTo>
                    <a:pt x="-64" y="36163"/>
                    <a:pt x="-196" y="35221"/>
                    <a:pt x="301" y="34558"/>
                  </a:cubicBezTo>
                  <a:cubicBezTo>
                    <a:pt x="339" y="34509"/>
                    <a:pt x="377" y="34464"/>
                    <a:pt x="420" y="34419"/>
                  </a:cubicBezTo>
                  <a:lnTo>
                    <a:pt x="2235" y="34150"/>
                  </a:lnTo>
                  <a:cubicBezTo>
                    <a:pt x="5417" y="33725"/>
                    <a:pt x="5507" y="32873"/>
                    <a:pt x="5507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3CD6CD-0513-4718-8FB1-EE9C213A3404}"/>
                </a:ext>
              </a:extLst>
            </p:cNvPr>
            <p:cNvSpPr/>
            <p:nvPr/>
          </p:nvSpPr>
          <p:spPr>
            <a:xfrm>
              <a:off x="921237" y="6622784"/>
              <a:ext cx="22972" cy="41251"/>
            </a:xfrm>
            <a:custGeom>
              <a:avLst/>
              <a:gdLst>
                <a:gd name="connsiteX0" fmla="*/ 12549 w 22972"/>
                <a:gd name="connsiteY0" fmla="*/ 9679 h 41251"/>
                <a:gd name="connsiteX1" fmla="*/ 10981 w 22972"/>
                <a:gd name="connsiteY1" fmla="*/ 11740 h 41251"/>
                <a:gd name="connsiteX2" fmla="*/ 10981 w 22972"/>
                <a:gd name="connsiteY2" fmla="*/ 27874 h 41251"/>
                <a:gd name="connsiteX3" fmla="*/ 17277 w 22972"/>
                <a:gd name="connsiteY3" fmla="*/ 37442 h 41251"/>
                <a:gd name="connsiteX4" fmla="*/ 19518 w 22972"/>
                <a:gd name="connsiteY4" fmla="*/ 37017 h 41251"/>
                <a:gd name="connsiteX5" fmla="*/ 21759 w 22972"/>
                <a:gd name="connsiteY5" fmla="*/ 35807 h 41251"/>
                <a:gd name="connsiteX6" fmla="*/ 22611 w 22972"/>
                <a:gd name="connsiteY6" fmla="*/ 37263 h 41251"/>
                <a:gd name="connsiteX7" fmla="*/ 13647 w 22972"/>
                <a:gd name="connsiteY7" fmla="*/ 41252 h 41251"/>
                <a:gd name="connsiteX8" fmla="*/ 4684 w 22972"/>
                <a:gd name="connsiteY8" fmla="*/ 31930 h 41251"/>
                <a:gd name="connsiteX9" fmla="*/ 4684 w 22972"/>
                <a:gd name="connsiteY9" fmla="*/ 12166 h 41251"/>
                <a:gd name="connsiteX10" fmla="*/ 2891 w 22972"/>
                <a:gd name="connsiteY10" fmla="*/ 9679 h 41251"/>
                <a:gd name="connsiteX11" fmla="*/ 471 w 22972"/>
                <a:gd name="connsiteY11" fmla="*/ 9679 h 41251"/>
                <a:gd name="connsiteX12" fmla="*/ 202 w 22972"/>
                <a:gd name="connsiteY12" fmla="*/ 7864 h 41251"/>
                <a:gd name="connsiteX13" fmla="*/ 5737 w 22972"/>
                <a:gd name="connsiteY13" fmla="*/ 5175 h 41251"/>
                <a:gd name="connsiteX14" fmla="*/ 9345 w 22972"/>
                <a:gd name="connsiteY14" fmla="*/ 88 h 41251"/>
                <a:gd name="connsiteX15" fmla="*/ 11160 w 22972"/>
                <a:gd name="connsiteY15" fmla="*/ 536 h 41251"/>
                <a:gd name="connsiteX16" fmla="*/ 11160 w 22972"/>
                <a:gd name="connsiteY16" fmla="*/ 4413 h 41251"/>
                <a:gd name="connsiteX17" fmla="*/ 12706 w 22972"/>
                <a:gd name="connsiteY17" fmla="*/ 6049 h 41251"/>
                <a:gd name="connsiteX18" fmla="*/ 22297 w 22972"/>
                <a:gd name="connsiteY18" fmla="*/ 6049 h 41251"/>
                <a:gd name="connsiteX19" fmla="*/ 22297 w 22972"/>
                <a:gd name="connsiteY19" fmla="*/ 9679 h 4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2" h="41251">
                  <a:moveTo>
                    <a:pt x="12549" y="9679"/>
                  </a:moveTo>
                  <a:cubicBezTo>
                    <a:pt x="11070" y="9679"/>
                    <a:pt x="10981" y="9925"/>
                    <a:pt x="10981" y="11740"/>
                  </a:cubicBezTo>
                  <a:lnTo>
                    <a:pt x="10981" y="27874"/>
                  </a:lnTo>
                  <a:cubicBezTo>
                    <a:pt x="10981" y="32871"/>
                    <a:pt x="11586" y="37442"/>
                    <a:pt x="17277" y="37442"/>
                  </a:cubicBezTo>
                  <a:cubicBezTo>
                    <a:pt x="18044" y="37427"/>
                    <a:pt x="18801" y="37283"/>
                    <a:pt x="19518" y="37017"/>
                  </a:cubicBezTo>
                  <a:cubicBezTo>
                    <a:pt x="20302" y="36748"/>
                    <a:pt x="21423" y="35807"/>
                    <a:pt x="21759" y="35807"/>
                  </a:cubicBezTo>
                  <a:cubicBezTo>
                    <a:pt x="22431" y="35807"/>
                    <a:pt x="22790" y="36748"/>
                    <a:pt x="22611" y="37263"/>
                  </a:cubicBezTo>
                  <a:cubicBezTo>
                    <a:pt x="20334" y="39818"/>
                    <a:pt x="17069" y="41270"/>
                    <a:pt x="13647" y="41252"/>
                  </a:cubicBezTo>
                  <a:cubicBezTo>
                    <a:pt x="6230" y="41252"/>
                    <a:pt x="4684" y="37106"/>
                    <a:pt x="4684" y="31930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8" y="7091"/>
                    <a:pt x="23198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4B2F15-DDA6-4CD9-AC59-139540BAA234}"/>
                </a:ext>
              </a:extLst>
            </p:cNvPr>
            <p:cNvSpPr/>
            <p:nvPr/>
          </p:nvSpPr>
          <p:spPr>
            <a:xfrm>
              <a:off x="946895" y="6627622"/>
              <a:ext cx="32514" cy="36489"/>
            </a:xfrm>
            <a:custGeom>
              <a:avLst/>
              <a:gdLst>
                <a:gd name="connsiteX0" fmla="*/ 17434 w 32514"/>
                <a:gd name="connsiteY0" fmla="*/ 17344 h 36489"/>
                <a:gd name="connsiteX1" fmla="*/ 18890 w 32514"/>
                <a:gd name="connsiteY1" fmla="*/ 14834 h 36489"/>
                <a:gd name="connsiteX2" fmla="*/ 18890 w 32514"/>
                <a:gd name="connsiteY2" fmla="*/ 10868 h 36489"/>
                <a:gd name="connsiteX3" fmla="*/ 12593 w 32514"/>
                <a:gd name="connsiteY3" fmla="*/ 3361 h 36489"/>
                <a:gd name="connsiteX4" fmla="*/ 7059 w 32514"/>
                <a:gd name="connsiteY4" fmla="*/ 7238 h 36489"/>
                <a:gd name="connsiteX5" fmla="*/ 6207 w 32514"/>
                <a:gd name="connsiteY5" fmla="*/ 10173 h 36489"/>
                <a:gd name="connsiteX6" fmla="*/ 1277 w 32514"/>
                <a:gd name="connsiteY6" fmla="*/ 11809 h 36489"/>
                <a:gd name="connsiteX7" fmla="*/ 90 w 32514"/>
                <a:gd name="connsiteY7" fmla="*/ 10859 h 36489"/>
                <a:gd name="connsiteX8" fmla="*/ 90 w 32514"/>
                <a:gd name="connsiteY8" fmla="*/ 10621 h 36489"/>
                <a:gd name="connsiteX9" fmla="*/ 16134 w 32514"/>
                <a:gd name="connsiteY9" fmla="*/ 0 h 36489"/>
                <a:gd name="connsiteX10" fmla="*/ 25097 w 32514"/>
                <a:gd name="connsiteY10" fmla="*/ 10084 h 36489"/>
                <a:gd name="connsiteX11" fmla="*/ 24582 w 32514"/>
                <a:gd name="connsiteY11" fmla="*/ 25097 h 36489"/>
                <a:gd name="connsiteX12" fmla="*/ 28548 w 32514"/>
                <a:gd name="connsiteY12" fmla="*/ 32604 h 36489"/>
                <a:gd name="connsiteX13" fmla="*/ 30789 w 32514"/>
                <a:gd name="connsiteY13" fmla="*/ 32088 h 36489"/>
                <a:gd name="connsiteX14" fmla="*/ 31909 w 32514"/>
                <a:gd name="connsiteY14" fmla="*/ 31483 h 36489"/>
                <a:gd name="connsiteX15" fmla="*/ 32514 w 32514"/>
                <a:gd name="connsiteY15" fmla="*/ 32604 h 36489"/>
                <a:gd name="connsiteX16" fmla="*/ 25276 w 32514"/>
                <a:gd name="connsiteY16" fmla="*/ 36413 h 36489"/>
                <a:gd name="connsiteX17" fmla="*/ 19674 w 32514"/>
                <a:gd name="connsiteY17" fmla="*/ 33724 h 36489"/>
                <a:gd name="connsiteX18" fmla="*/ 18285 w 32514"/>
                <a:gd name="connsiteY18" fmla="*/ 32514 h 36489"/>
                <a:gd name="connsiteX19" fmla="*/ 14924 w 32514"/>
                <a:gd name="connsiteY19" fmla="*/ 34240 h 36489"/>
                <a:gd name="connsiteX20" fmla="*/ 8717 w 32514"/>
                <a:gd name="connsiteY20" fmla="*/ 36480 h 36489"/>
                <a:gd name="connsiteX21" fmla="*/ 2667 w 32514"/>
                <a:gd name="connsiteY21" fmla="*/ 34486 h 36489"/>
                <a:gd name="connsiteX22" fmla="*/ 0 w 32514"/>
                <a:gd name="connsiteY22" fmla="*/ 28458 h 36489"/>
                <a:gd name="connsiteX23" fmla="*/ 7148 w 32514"/>
                <a:gd name="connsiteY23" fmla="*/ 21108 h 36489"/>
                <a:gd name="connsiteX24" fmla="*/ 12078 w 32514"/>
                <a:gd name="connsiteY24" fmla="*/ 32514 h 36489"/>
                <a:gd name="connsiteX25" fmla="*/ 17344 w 32514"/>
                <a:gd name="connsiteY25" fmla="*/ 30273 h 36489"/>
                <a:gd name="connsiteX26" fmla="*/ 18464 w 32514"/>
                <a:gd name="connsiteY26" fmla="*/ 26218 h 36489"/>
                <a:gd name="connsiteX27" fmla="*/ 18621 w 32514"/>
                <a:gd name="connsiteY27" fmla="*/ 21131 h 36489"/>
                <a:gd name="connsiteX28" fmla="*/ 17770 w 32514"/>
                <a:gd name="connsiteY28" fmla="*/ 20010 h 36489"/>
                <a:gd name="connsiteX29" fmla="*/ 14229 w 32514"/>
                <a:gd name="connsiteY29" fmla="*/ 20862 h 36489"/>
                <a:gd name="connsiteX30" fmla="*/ 6633 w 32514"/>
                <a:gd name="connsiteY30" fmla="*/ 27248 h 36489"/>
                <a:gd name="connsiteX31" fmla="*/ 11758 w 32514"/>
                <a:gd name="connsiteY31" fmla="*/ 32519 h 36489"/>
                <a:gd name="connsiteX32" fmla="*/ 12078 w 32514"/>
                <a:gd name="connsiteY32" fmla="*/ 32514 h 3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9">
                  <a:moveTo>
                    <a:pt x="17434" y="17344"/>
                  </a:moveTo>
                  <a:cubicBezTo>
                    <a:pt x="18711" y="16918"/>
                    <a:pt x="18890" y="16134"/>
                    <a:pt x="18890" y="14834"/>
                  </a:cubicBezTo>
                  <a:lnTo>
                    <a:pt x="18890" y="10868"/>
                  </a:lnTo>
                  <a:cubicBezTo>
                    <a:pt x="18890" y="7686"/>
                    <a:pt x="17927" y="3361"/>
                    <a:pt x="12593" y="3361"/>
                  </a:cubicBezTo>
                  <a:cubicBezTo>
                    <a:pt x="10173" y="3361"/>
                    <a:pt x="7238" y="4571"/>
                    <a:pt x="7059" y="7238"/>
                  </a:cubicBezTo>
                  <a:cubicBezTo>
                    <a:pt x="7059" y="8627"/>
                    <a:pt x="6902" y="9658"/>
                    <a:pt x="6207" y="10173"/>
                  </a:cubicBezTo>
                  <a:cubicBezTo>
                    <a:pt x="4751" y="11173"/>
                    <a:pt x="3041" y="11740"/>
                    <a:pt x="1277" y="11809"/>
                  </a:cubicBezTo>
                  <a:cubicBezTo>
                    <a:pt x="688" y="11874"/>
                    <a:pt x="155" y="11448"/>
                    <a:pt x="90" y="10859"/>
                  </a:cubicBezTo>
                  <a:cubicBezTo>
                    <a:pt x="81" y="10781"/>
                    <a:pt x="81" y="10700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87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63" y="31483"/>
                    <a:pt x="31909" y="31483"/>
                  </a:cubicBezTo>
                  <a:cubicBezTo>
                    <a:pt x="32156" y="31483"/>
                    <a:pt x="32514" y="31999"/>
                    <a:pt x="32514" y="32604"/>
                  </a:cubicBezTo>
                  <a:cubicBezTo>
                    <a:pt x="30856" y="34966"/>
                    <a:pt x="28163" y="36382"/>
                    <a:pt x="25276" y="36413"/>
                  </a:cubicBezTo>
                  <a:cubicBezTo>
                    <a:pt x="23085" y="36467"/>
                    <a:pt x="21003" y="35468"/>
                    <a:pt x="19674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9" y="35521"/>
                    <a:pt x="10946" y="36294"/>
                    <a:pt x="8717" y="36480"/>
                  </a:cubicBezTo>
                  <a:cubicBezTo>
                    <a:pt x="6523" y="36579"/>
                    <a:pt x="4372" y="35869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078" y="32514"/>
                  </a:moveTo>
                  <a:cubicBezTo>
                    <a:pt x="14019" y="32313"/>
                    <a:pt x="15854" y="31531"/>
                    <a:pt x="17344" y="30273"/>
                  </a:cubicBezTo>
                  <a:cubicBezTo>
                    <a:pt x="18375" y="29243"/>
                    <a:pt x="18375" y="28033"/>
                    <a:pt x="18464" y="26218"/>
                  </a:cubicBezTo>
                  <a:lnTo>
                    <a:pt x="18621" y="21131"/>
                  </a:lnTo>
                  <a:cubicBezTo>
                    <a:pt x="18621" y="20190"/>
                    <a:pt x="18285" y="20010"/>
                    <a:pt x="17770" y="20010"/>
                  </a:cubicBezTo>
                  <a:cubicBezTo>
                    <a:pt x="16562" y="20161"/>
                    <a:pt x="15374" y="20445"/>
                    <a:pt x="14229" y="20862"/>
                  </a:cubicBezTo>
                  <a:cubicBezTo>
                    <a:pt x="9143" y="22587"/>
                    <a:pt x="6633" y="23887"/>
                    <a:pt x="6633" y="27248"/>
                  </a:cubicBezTo>
                  <a:cubicBezTo>
                    <a:pt x="6593" y="30119"/>
                    <a:pt x="8887" y="32478"/>
                    <a:pt x="11758" y="32519"/>
                  </a:cubicBezTo>
                  <a:cubicBezTo>
                    <a:pt x="11865" y="32521"/>
                    <a:pt x="11970" y="32519"/>
                    <a:pt x="12078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2CF5E3-266F-4634-9DEC-2FD8C32CAA4D}"/>
                </a:ext>
              </a:extLst>
            </p:cNvPr>
            <p:cNvSpPr/>
            <p:nvPr/>
          </p:nvSpPr>
          <p:spPr>
            <a:xfrm>
              <a:off x="979752" y="6601136"/>
              <a:ext cx="17834" cy="62025"/>
            </a:xfrm>
            <a:custGeom>
              <a:avLst/>
              <a:gdLst>
                <a:gd name="connsiteX0" fmla="*/ 12072 w 17834"/>
                <a:gd name="connsiteY0" fmla="*/ 52032 h 62025"/>
                <a:gd name="connsiteX1" fmla="*/ 15344 w 17834"/>
                <a:gd name="connsiteY1" fmla="*/ 59516 h 62025"/>
                <a:gd name="connsiteX2" fmla="*/ 17405 w 17834"/>
                <a:gd name="connsiteY2" fmla="*/ 59785 h 62025"/>
                <a:gd name="connsiteX3" fmla="*/ 17383 w 17834"/>
                <a:gd name="connsiteY3" fmla="*/ 61907 h 62025"/>
                <a:gd name="connsiteX4" fmla="*/ 17248 w 17834"/>
                <a:gd name="connsiteY4" fmla="*/ 62026 h 62025"/>
                <a:gd name="connsiteX5" fmla="*/ 8868 w 17834"/>
                <a:gd name="connsiteY5" fmla="*/ 61779 h 62025"/>
                <a:gd name="connsiteX6" fmla="*/ 599 w 17834"/>
                <a:gd name="connsiteY6" fmla="*/ 62026 h 62025"/>
                <a:gd name="connsiteX7" fmla="*/ 301 w 17834"/>
                <a:gd name="connsiteY7" fmla="*/ 59924 h 62025"/>
                <a:gd name="connsiteX8" fmla="*/ 420 w 17834"/>
                <a:gd name="connsiteY8" fmla="*/ 59785 h 62025"/>
                <a:gd name="connsiteX9" fmla="*/ 2392 w 17834"/>
                <a:gd name="connsiteY9" fmla="*/ 59516 h 62025"/>
                <a:gd name="connsiteX10" fmla="*/ 5686 w 17834"/>
                <a:gd name="connsiteY10" fmla="*/ 52032 h 62025"/>
                <a:gd name="connsiteX11" fmla="*/ 5686 w 17834"/>
                <a:gd name="connsiteY11" fmla="*/ 13019 h 62025"/>
                <a:gd name="connsiteX12" fmla="*/ 2997 w 17834"/>
                <a:gd name="connsiteY12" fmla="*/ 5871 h 62025"/>
                <a:gd name="connsiteX13" fmla="*/ 2145 w 17834"/>
                <a:gd name="connsiteY13" fmla="*/ 5356 h 62025"/>
                <a:gd name="connsiteX14" fmla="*/ 2145 w 17834"/>
                <a:gd name="connsiteY14" fmla="*/ 3630 h 62025"/>
                <a:gd name="connsiteX15" fmla="*/ 11467 w 17834"/>
                <a:gd name="connsiteY15" fmla="*/ 0 h 62025"/>
                <a:gd name="connsiteX16" fmla="*/ 12319 w 17834"/>
                <a:gd name="connsiteY16" fmla="*/ 515 h 62025"/>
                <a:gd name="connsiteX17" fmla="*/ 12072 w 17834"/>
                <a:gd name="connsiteY17" fmla="*/ 11227 h 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5">
                  <a:moveTo>
                    <a:pt x="12072" y="52032"/>
                  </a:moveTo>
                  <a:cubicBezTo>
                    <a:pt x="12072" y="58239"/>
                    <a:pt x="12229" y="59090"/>
                    <a:pt x="15344" y="59516"/>
                  </a:cubicBezTo>
                  <a:lnTo>
                    <a:pt x="17405" y="59785"/>
                  </a:lnTo>
                  <a:cubicBezTo>
                    <a:pt x="17986" y="60377"/>
                    <a:pt x="17977" y="61327"/>
                    <a:pt x="17383" y="61907"/>
                  </a:cubicBezTo>
                  <a:cubicBezTo>
                    <a:pt x="17340" y="61950"/>
                    <a:pt x="17295" y="61990"/>
                    <a:pt x="17248" y="62026"/>
                  </a:cubicBezTo>
                  <a:cubicBezTo>
                    <a:pt x="14403" y="61869"/>
                    <a:pt x="11893" y="61779"/>
                    <a:pt x="8868" y="61779"/>
                  </a:cubicBezTo>
                  <a:cubicBezTo>
                    <a:pt x="5843" y="61779"/>
                    <a:pt x="3176" y="61779"/>
                    <a:pt x="599" y="62026"/>
                  </a:cubicBezTo>
                  <a:cubicBezTo>
                    <a:pt x="-64" y="61528"/>
                    <a:pt x="-196" y="60587"/>
                    <a:pt x="301" y="59924"/>
                  </a:cubicBezTo>
                  <a:cubicBezTo>
                    <a:pt x="339" y="59875"/>
                    <a:pt x="377" y="59830"/>
                    <a:pt x="420" y="59785"/>
                  </a:cubicBezTo>
                  <a:lnTo>
                    <a:pt x="2392" y="59516"/>
                  </a:lnTo>
                  <a:cubicBezTo>
                    <a:pt x="5596" y="59090"/>
                    <a:pt x="5686" y="58239"/>
                    <a:pt x="5686" y="52032"/>
                  </a:cubicBezTo>
                  <a:lnTo>
                    <a:pt x="5686" y="13019"/>
                  </a:lnTo>
                  <a:cubicBezTo>
                    <a:pt x="5686" y="7933"/>
                    <a:pt x="5686" y="7417"/>
                    <a:pt x="2997" y="5871"/>
                  </a:cubicBezTo>
                  <a:lnTo>
                    <a:pt x="2145" y="5356"/>
                  </a:lnTo>
                  <a:cubicBezTo>
                    <a:pt x="1717" y="4860"/>
                    <a:pt x="1717" y="4125"/>
                    <a:pt x="2145" y="3630"/>
                  </a:cubicBezTo>
                  <a:cubicBezTo>
                    <a:pt x="5345" y="2671"/>
                    <a:pt x="8462" y="1457"/>
                    <a:pt x="11467" y="0"/>
                  </a:cubicBezTo>
                  <a:cubicBezTo>
                    <a:pt x="11826" y="0"/>
                    <a:pt x="12153" y="199"/>
                    <a:pt x="12319" y="515"/>
                  </a:cubicBezTo>
                  <a:cubicBezTo>
                    <a:pt x="12319" y="3115"/>
                    <a:pt x="12072" y="7417"/>
                    <a:pt x="12072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A59BB1-9433-404B-BD8B-6871FDC90B8C}"/>
                </a:ext>
              </a:extLst>
            </p:cNvPr>
            <p:cNvSpPr/>
            <p:nvPr/>
          </p:nvSpPr>
          <p:spPr>
            <a:xfrm>
              <a:off x="1022387" y="6605550"/>
              <a:ext cx="62649" cy="57611"/>
            </a:xfrm>
            <a:custGeom>
              <a:avLst/>
              <a:gdLst>
                <a:gd name="connsiteX0" fmla="*/ 19048 w 62649"/>
                <a:gd name="connsiteY0" fmla="*/ 29400 h 57611"/>
                <a:gd name="connsiteX1" fmla="*/ 14746 w 62649"/>
                <a:gd name="connsiteY1" fmla="*/ 32156 h 57611"/>
                <a:gd name="connsiteX2" fmla="*/ 14746 w 62649"/>
                <a:gd name="connsiteY2" fmla="*/ 44323 h 57611"/>
                <a:gd name="connsiteX3" fmla="*/ 20012 w 62649"/>
                <a:gd name="connsiteY3" fmla="*/ 55102 h 57611"/>
                <a:gd name="connsiteX4" fmla="*/ 22499 w 62649"/>
                <a:gd name="connsiteY4" fmla="*/ 55371 h 57611"/>
                <a:gd name="connsiteX5" fmla="*/ 22342 w 62649"/>
                <a:gd name="connsiteY5" fmla="*/ 57611 h 57611"/>
                <a:gd name="connsiteX6" fmla="*/ 11385 w 62649"/>
                <a:gd name="connsiteY6" fmla="*/ 57365 h 57611"/>
                <a:gd name="connsiteX7" fmla="*/ 1368 w 62649"/>
                <a:gd name="connsiteY7" fmla="*/ 57611 h 57611"/>
                <a:gd name="connsiteX8" fmla="*/ 1189 w 62649"/>
                <a:gd name="connsiteY8" fmla="*/ 55371 h 57611"/>
                <a:gd name="connsiteX9" fmla="*/ 2668 w 62649"/>
                <a:gd name="connsiteY9" fmla="*/ 55102 h 57611"/>
                <a:gd name="connsiteX10" fmla="*/ 7665 w 62649"/>
                <a:gd name="connsiteY10" fmla="*/ 44323 h 57611"/>
                <a:gd name="connsiteX11" fmla="*/ 7665 w 62649"/>
                <a:gd name="connsiteY11" fmla="*/ 13266 h 57611"/>
                <a:gd name="connsiteX12" fmla="*/ 2578 w 62649"/>
                <a:gd name="connsiteY12" fmla="*/ 2398 h 57611"/>
                <a:gd name="connsiteX13" fmla="*/ 338 w 62649"/>
                <a:gd name="connsiteY13" fmla="*/ 2241 h 57611"/>
                <a:gd name="connsiteX14" fmla="*/ 517 w 62649"/>
                <a:gd name="connsiteY14" fmla="*/ 0 h 57611"/>
                <a:gd name="connsiteX15" fmla="*/ 11385 w 62649"/>
                <a:gd name="connsiteY15" fmla="*/ 269 h 57611"/>
                <a:gd name="connsiteX16" fmla="*/ 21379 w 62649"/>
                <a:gd name="connsiteY16" fmla="*/ 0 h 57611"/>
                <a:gd name="connsiteX17" fmla="*/ 21558 w 62649"/>
                <a:gd name="connsiteY17" fmla="*/ 2241 h 57611"/>
                <a:gd name="connsiteX18" fmla="*/ 19922 w 62649"/>
                <a:gd name="connsiteY18" fmla="*/ 2398 h 57611"/>
                <a:gd name="connsiteX19" fmla="*/ 14746 w 62649"/>
                <a:gd name="connsiteY19" fmla="*/ 13266 h 57611"/>
                <a:gd name="connsiteX20" fmla="*/ 14746 w 62649"/>
                <a:gd name="connsiteY20" fmla="*/ 23192 h 57611"/>
                <a:gd name="connsiteX21" fmla="*/ 19048 w 62649"/>
                <a:gd name="connsiteY21" fmla="*/ 25949 h 57611"/>
                <a:gd name="connsiteX22" fmla="*/ 43697 w 62649"/>
                <a:gd name="connsiteY22" fmla="*/ 25949 h 57611"/>
                <a:gd name="connsiteX23" fmla="*/ 48022 w 62649"/>
                <a:gd name="connsiteY23" fmla="*/ 23192 h 57611"/>
                <a:gd name="connsiteX24" fmla="*/ 48022 w 62649"/>
                <a:gd name="connsiteY24" fmla="*/ 13266 h 57611"/>
                <a:gd name="connsiteX25" fmla="*/ 42756 w 62649"/>
                <a:gd name="connsiteY25" fmla="*/ 2398 h 57611"/>
                <a:gd name="connsiteX26" fmla="*/ 41120 w 62649"/>
                <a:gd name="connsiteY26" fmla="*/ 2241 h 57611"/>
                <a:gd name="connsiteX27" fmla="*/ 41300 w 62649"/>
                <a:gd name="connsiteY27" fmla="*/ 0 h 57611"/>
                <a:gd name="connsiteX28" fmla="*/ 51720 w 62649"/>
                <a:gd name="connsiteY28" fmla="*/ 269 h 57611"/>
                <a:gd name="connsiteX29" fmla="*/ 61915 w 62649"/>
                <a:gd name="connsiteY29" fmla="*/ 0 h 57611"/>
                <a:gd name="connsiteX30" fmla="*/ 62072 w 62649"/>
                <a:gd name="connsiteY30" fmla="*/ 2241 h 57611"/>
                <a:gd name="connsiteX31" fmla="*/ 60257 w 62649"/>
                <a:gd name="connsiteY31" fmla="*/ 2398 h 57611"/>
                <a:gd name="connsiteX32" fmla="*/ 55081 w 62649"/>
                <a:gd name="connsiteY32" fmla="*/ 13266 h 57611"/>
                <a:gd name="connsiteX33" fmla="*/ 55081 w 62649"/>
                <a:gd name="connsiteY33" fmla="*/ 44323 h 57611"/>
                <a:gd name="connsiteX34" fmla="*/ 60257 w 62649"/>
                <a:gd name="connsiteY34" fmla="*/ 55102 h 57611"/>
                <a:gd name="connsiteX35" fmla="*/ 62341 w 62649"/>
                <a:gd name="connsiteY35" fmla="*/ 55371 h 57611"/>
                <a:gd name="connsiteX36" fmla="*/ 62162 w 62649"/>
                <a:gd name="connsiteY36" fmla="*/ 57611 h 57611"/>
                <a:gd name="connsiteX37" fmla="*/ 51720 w 62649"/>
                <a:gd name="connsiteY37" fmla="*/ 57365 h 57611"/>
                <a:gd name="connsiteX38" fmla="*/ 41300 w 62649"/>
                <a:gd name="connsiteY38" fmla="*/ 57611 h 57611"/>
                <a:gd name="connsiteX39" fmla="*/ 41120 w 62649"/>
                <a:gd name="connsiteY39" fmla="*/ 55371 h 57611"/>
                <a:gd name="connsiteX40" fmla="*/ 42756 w 62649"/>
                <a:gd name="connsiteY40" fmla="*/ 55102 h 57611"/>
                <a:gd name="connsiteX41" fmla="*/ 48022 w 62649"/>
                <a:gd name="connsiteY41" fmla="*/ 44323 h 57611"/>
                <a:gd name="connsiteX42" fmla="*/ 48022 w 62649"/>
                <a:gd name="connsiteY42" fmla="*/ 32156 h 57611"/>
                <a:gd name="connsiteX43" fmla="*/ 43697 w 62649"/>
                <a:gd name="connsiteY43" fmla="*/ 29400 h 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2649" h="57611">
                  <a:moveTo>
                    <a:pt x="19048" y="29400"/>
                  </a:moveTo>
                  <a:cubicBezTo>
                    <a:pt x="14903" y="29400"/>
                    <a:pt x="14746" y="29579"/>
                    <a:pt x="14746" y="32156"/>
                  </a:cubicBezTo>
                  <a:lnTo>
                    <a:pt x="14746" y="44323"/>
                  </a:lnTo>
                  <a:cubicBezTo>
                    <a:pt x="14746" y="53287"/>
                    <a:pt x="15172" y="54586"/>
                    <a:pt x="20012" y="55102"/>
                  </a:cubicBezTo>
                  <a:lnTo>
                    <a:pt x="22499" y="55371"/>
                  </a:lnTo>
                  <a:cubicBezTo>
                    <a:pt x="23015" y="55707"/>
                    <a:pt x="22858" y="57275"/>
                    <a:pt x="22342" y="57611"/>
                  </a:cubicBezTo>
                  <a:cubicBezTo>
                    <a:pt x="17682" y="57455"/>
                    <a:pt x="14746" y="57365"/>
                    <a:pt x="11385" y="57365"/>
                  </a:cubicBezTo>
                  <a:cubicBezTo>
                    <a:pt x="7665" y="57365"/>
                    <a:pt x="4662" y="57522"/>
                    <a:pt x="1368" y="57611"/>
                  </a:cubicBezTo>
                  <a:cubicBezTo>
                    <a:pt x="745" y="57020"/>
                    <a:pt x="667" y="56054"/>
                    <a:pt x="1189" y="55371"/>
                  </a:cubicBezTo>
                  <a:lnTo>
                    <a:pt x="2668" y="55102"/>
                  </a:lnTo>
                  <a:cubicBezTo>
                    <a:pt x="7486" y="54250"/>
                    <a:pt x="7665" y="53376"/>
                    <a:pt x="7665" y="44323"/>
                  </a:cubicBezTo>
                  <a:lnTo>
                    <a:pt x="7665" y="13266"/>
                  </a:lnTo>
                  <a:cubicBezTo>
                    <a:pt x="7665" y="4302"/>
                    <a:pt x="7060" y="2756"/>
                    <a:pt x="2578" y="2398"/>
                  </a:cubicBezTo>
                  <a:lnTo>
                    <a:pt x="338" y="2241"/>
                  </a:lnTo>
                  <a:cubicBezTo>
                    <a:pt x="-173" y="1555"/>
                    <a:pt x="-97" y="596"/>
                    <a:pt x="517" y="0"/>
                  </a:cubicBezTo>
                  <a:cubicBezTo>
                    <a:pt x="4730" y="0"/>
                    <a:pt x="7665" y="269"/>
                    <a:pt x="11385" y="269"/>
                  </a:cubicBezTo>
                  <a:cubicBezTo>
                    <a:pt x="14746" y="269"/>
                    <a:pt x="17682" y="269"/>
                    <a:pt x="21379" y="0"/>
                  </a:cubicBezTo>
                  <a:cubicBezTo>
                    <a:pt x="21894" y="269"/>
                    <a:pt x="22074" y="1815"/>
                    <a:pt x="21558" y="2241"/>
                  </a:cubicBezTo>
                  <a:lnTo>
                    <a:pt x="19922" y="2398"/>
                  </a:lnTo>
                  <a:cubicBezTo>
                    <a:pt x="14903" y="2913"/>
                    <a:pt x="14746" y="4213"/>
                    <a:pt x="14746" y="13266"/>
                  </a:cubicBezTo>
                  <a:lnTo>
                    <a:pt x="14746" y="23192"/>
                  </a:lnTo>
                  <a:cubicBezTo>
                    <a:pt x="14746" y="25859"/>
                    <a:pt x="14903" y="25949"/>
                    <a:pt x="19048" y="25949"/>
                  </a:cubicBezTo>
                  <a:lnTo>
                    <a:pt x="43697" y="25949"/>
                  </a:lnTo>
                  <a:cubicBezTo>
                    <a:pt x="47843" y="25949"/>
                    <a:pt x="48022" y="25949"/>
                    <a:pt x="48022" y="23192"/>
                  </a:cubicBezTo>
                  <a:lnTo>
                    <a:pt x="48022" y="13266"/>
                  </a:lnTo>
                  <a:cubicBezTo>
                    <a:pt x="48022" y="4302"/>
                    <a:pt x="47843" y="2913"/>
                    <a:pt x="42756" y="2398"/>
                  </a:cubicBezTo>
                  <a:lnTo>
                    <a:pt x="41120" y="2241"/>
                  </a:lnTo>
                  <a:cubicBezTo>
                    <a:pt x="40610" y="1555"/>
                    <a:pt x="40686" y="596"/>
                    <a:pt x="41300" y="0"/>
                  </a:cubicBezTo>
                  <a:cubicBezTo>
                    <a:pt x="45266" y="179"/>
                    <a:pt x="48179" y="269"/>
                    <a:pt x="51720" y="269"/>
                  </a:cubicBezTo>
                  <a:cubicBezTo>
                    <a:pt x="55260" y="269"/>
                    <a:pt x="58016" y="269"/>
                    <a:pt x="61915" y="0"/>
                  </a:cubicBezTo>
                  <a:cubicBezTo>
                    <a:pt x="62514" y="605"/>
                    <a:pt x="62581" y="1557"/>
                    <a:pt x="62072" y="2241"/>
                  </a:cubicBezTo>
                  <a:lnTo>
                    <a:pt x="60257" y="2398"/>
                  </a:lnTo>
                  <a:cubicBezTo>
                    <a:pt x="55260" y="2913"/>
                    <a:pt x="55081" y="4213"/>
                    <a:pt x="55081" y="13266"/>
                  </a:cubicBezTo>
                  <a:lnTo>
                    <a:pt x="55081" y="44323"/>
                  </a:lnTo>
                  <a:cubicBezTo>
                    <a:pt x="55081" y="53287"/>
                    <a:pt x="55260" y="54497"/>
                    <a:pt x="60257" y="55102"/>
                  </a:cubicBezTo>
                  <a:lnTo>
                    <a:pt x="62341" y="55371"/>
                  </a:lnTo>
                  <a:cubicBezTo>
                    <a:pt x="62856" y="55707"/>
                    <a:pt x="62677" y="57275"/>
                    <a:pt x="62162" y="57611"/>
                  </a:cubicBezTo>
                  <a:cubicBezTo>
                    <a:pt x="58016" y="57455"/>
                    <a:pt x="55081" y="57365"/>
                    <a:pt x="51720" y="57365"/>
                  </a:cubicBezTo>
                  <a:cubicBezTo>
                    <a:pt x="48358" y="57365"/>
                    <a:pt x="44997" y="57365"/>
                    <a:pt x="41300" y="57611"/>
                  </a:cubicBezTo>
                  <a:cubicBezTo>
                    <a:pt x="40762" y="57365"/>
                    <a:pt x="40605" y="55976"/>
                    <a:pt x="41120" y="55371"/>
                  </a:cubicBezTo>
                  <a:lnTo>
                    <a:pt x="42756" y="55102"/>
                  </a:lnTo>
                  <a:cubicBezTo>
                    <a:pt x="48022" y="54250"/>
                    <a:pt x="48022" y="53376"/>
                    <a:pt x="48022" y="44323"/>
                  </a:cubicBezTo>
                  <a:lnTo>
                    <a:pt x="48022" y="32156"/>
                  </a:lnTo>
                  <a:cubicBezTo>
                    <a:pt x="48022" y="29579"/>
                    <a:pt x="47843" y="29400"/>
                    <a:pt x="43697" y="2940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9C184-BDB6-4C22-8335-00BD3DBCA36E}"/>
                </a:ext>
              </a:extLst>
            </p:cNvPr>
            <p:cNvSpPr/>
            <p:nvPr/>
          </p:nvSpPr>
          <p:spPr>
            <a:xfrm>
              <a:off x="1089253" y="6627465"/>
              <a:ext cx="29669" cy="36399"/>
            </a:xfrm>
            <a:custGeom>
              <a:avLst/>
              <a:gdLst>
                <a:gd name="connsiteX0" fmla="*/ 8091 w 29669"/>
                <a:gd name="connsiteY0" fmla="*/ 13176 h 36399"/>
                <a:gd name="connsiteX1" fmla="*/ 5850 w 29669"/>
                <a:gd name="connsiteY1" fmla="*/ 15417 h 36399"/>
                <a:gd name="connsiteX2" fmla="*/ 20169 w 29669"/>
                <a:gd name="connsiteY2" fmla="*/ 31551 h 36399"/>
                <a:gd name="connsiteX3" fmla="*/ 28101 w 29669"/>
                <a:gd name="connsiteY3" fmla="*/ 27316 h 36399"/>
                <a:gd name="connsiteX4" fmla="*/ 29598 w 29669"/>
                <a:gd name="connsiteY4" fmla="*/ 28004 h 36399"/>
                <a:gd name="connsiteX5" fmla="*/ 29670 w 29669"/>
                <a:gd name="connsiteY5" fmla="*/ 28369 h 36399"/>
                <a:gd name="connsiteX6" fmla="*/ 16113 w 29669"/>
                <a:gd name="connsiteY6" fmla="*/ 36391 h 36399"/>
                <a:gd name="connsiteX7" fmla="*/ 3609 w 29669"/>
                <a:gd name="connsiteY7" fmla="*/ 30699 h 36399"/>
                <a:gd name="connsiteX8" fmla="*/ 2 w 29669"/>
                <a:gd name="connsiteY8" fmla="*/ 19495 h 36399"/>
                <a:gd name="connsiteX9" fmla="*/ 17323 w 29669"/>
                <a:gd name="connsiteY9" fmla="*/ 0 h 36399"/>
                <a:gd name="connsiteX10" fmla="*/ 29580 w 29669"/>
                <a:gd name="connsiteY10" fmla="*/ 10263 h 36399"/>
                <a:gd name="connsiteX11" fmla="*/ 29244 w 29669"/>
                <a:gd name="connsiteY11" fmla="*/ 12504 h 36399"/>
                <a:gd name="connsiteX12" fmla="*/ 24135 w 29669"/>
                <a:gd name="connsiteY12" fmla="*/ 13109 h 36399"/>
                <a:gd name="connsiteX13" fmla="*/ 13446 w 29669"/>
                <a:gd name="connsiteY13" fmla="*/ 10599 h 36399"/>
                <a:gd name="connsiteX14" fmla="*/ 22410 w 29669"/>
                <a:gd name="connsiteY14" fmla="*/ 9725 h 36399"/>
                <a:gd name="connsiteX15" fmla="*/ 22925 w 29669"/>
                <a:gd name="connsiteY15" fmla="*/ 8089 h 36399"/>
                <a:gd name="connsiteX16" fmla="*/ 16203 w 29669"/>
                <a:gd name="connsiteY16" fmla="*/ 2667 h 36399"/>
                <a:gd name="connsiteX17" fmla="*/ 6634 w 29669"/>
                <a:gd name="connsiteY17" fmla="*/ 10151 h 36399"/>
                <a:gd name="connsiteX18" fmla="*/ 7239 w 29669"/>
                <a:gd name="connsiteY18" fmla="*/ 10599 h 3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669" h="36399">
                  <a:moveTo>
                    <a:pt x="8091" y="13176"/>
                  </a:moveTo>
                  <a:cubicBezTo>
                    <a:pt x="5850" y="13176"/>
                    <a:pt x="5850" y="13355"/>
                    <a:pt x="5850" y="15417"/>
                  </a:cubicBezTo>
                  <a:cubicBezTo>
                    <a:pt x="5850" y="24134"/>
                    <a:pt x="10937" y="31551"/>
                    <a:pt x="20169" y="31551"/>
                  </a:cubicBezTo>
                  <a:cubicBezTo>
                    <a:pt x="23367" y="31604"/>
                    <a:pt x="26367" y="30002"/>
                    <a:pt x="28101" y="27316"/>
                  </a:cubicBezTo>
                  <a:cubicBezTo>
                    <a:pt x="28704" y="27091"/>
                    <a:pt x="29374" y="27401"/>
                    <a:pt x="29598" y="28004"/>
                  </a:cubicBezTo>
                  <a:cubicBezTo>
                    <a:pt x="29641" y="28122"/>
                    <a:pt x="29665" y="28243"/>
                    <a:pt x="29670" y="28369"/>
                  </a:cubicBezTo>
                  <a:cubicBezTo>
                    <a:pt x="27015" y="33375"/>
                    <a:pt x="21780" y="36472"/>
                    <a:pt x="16113" y="36391"/>
                  </a:cubicBezTo>
                  <a:cubicBezTo>
                    <a:pt x="11286" y="36548"/>
                    <a:pt x="6661" y="34444"/>
                    <a:pt x="3609" y="30699"/>
                  </a:cubicBezTo>
                  <a:cubicBezTo>
                    <a:pt x="1216" y="27459"/>
                    <a:pt x="-50" y="23524"/>
                    <a:pt x="2" y="19495"/>
                  </a:cubicBezTo>
                  <a:cubicBezTo>
                    <a:pt x="2" y="8874"/>
                    <a:pt x="6970" y="0"/>
                    <a:pt x="17323" y="0"/>
                  </a:cubicBezTo>
                  <a:cubicBezTo>
                    <a:pt x="24740" y="0"/>
                    <a:pt x="29580" y="5087"/>
                    <a:pt x="29580" y="10263"/>
                  </a:cubicBezTo>
                  <a:cubicBezTo>
                    <a:pt x="29623" y="11025"/>
                    <a:pt x="29509" y="11787"/>
                    <a:pt x="29244" y="12504"/>
                  </a:cubicBezTo>
                  <a:cubicBezTo>
                    <a:pt x="28975" y="13019"/>
                    <a:pt x="27765" y="13109"/>
                    <a:pt x="24135" y="13109"/>
                  </a:cubicBezTo>
                  <a:close/>
                  <a:moveTo>
                    <a:pt x="13446" y="10599"/>
                  </a:moveTo>
                  <a:cubicBezTo>
                    <a:pt x="19833" y="10599"/>
                    <a:pt x="21737" y="10241"/>
                    <a:pt x="22410" y="9725"/>
                  </a:cubicBezTo>
                  <a:cubicBezTo>
                    <a:pt x="22679" y="9546"/>
                    <a:pt x="22925" y="9210"/>
                    <a:pt x="22925" y="8089"/>
                  </a:cubicBezTo>
                  <a:cubicBezTo>
                    <a:pt x="22925" y="5669"/>
                    <a:pt x="21289" y="2667"/>
                    <a:pt x="16203" y="2667"/>
                  </a:cubicBezTo>
                  <a:cubicBezTo>
                    <a:pt x="11116" y="2667"/>
                    <a:pt x="6724" y="7305"/>
                    <a:pt x="6634" y="10151"/>
                  </a:cubicBezTo>
                  <a:cubicBezTo>
                    <a:pt x="6634" y="10330"/>
                    <a:pt x="6634" y="10599"/>
                    <a:pt x="7239" y="1059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BD7DFE-D098-43A6-BCCD-1EBADA24527F}"/>
                </a:ext>
              </a:extLst>
            </p:cNvPr>
            <p:cNvSpPr/>
            <p:nvPr/>
          </p:nvSpPr>
          <p:spPr>
            <a:xfrm>
              <a:off x="1122441" y="6627622"/>
              <a:ext cx="32514" cy="36488"/>
            </a:xfrm>
            <a:custGeom>
              <a:avLst/>
              <a:gdLst>
                <a:gd name="connsiteX0" fmla="*/ 17434 w 32514"/>
                <a:gd name="connsiteY0" fmla="*/ 17344 h 36488"/>
                <a:gd name="connsiteX1" fmla="*/ 18913 w 32514"/>
                <a:gd name="connsiteY1" fmla="*/ 14834 h 36488"/>
                <a:gd name="connsiteX2" fmla="*/ 18913 w 32514"/>
                <a:gd name="connsiteY2" fmla="*/ 10868 h 36488"/>
                <a:gd name="connsiteX3" fmla="*/ 12593 w 32514"/>
                <a:gd name="connsiteY3" fmla="*/ 3361 h 36488"/>
                <a:gd name="connsiteX4" fmla="*/ 7081 w 32514"/>
                <a:gd name="connsiteY4" fmla="*/ 7238 h 36488"/>
                <a:gd name="connsiteX5" fmla="*/ 6230 w 32514"/>
                <a:gd name="connsiteY5" fmla="*/ 10173 h 36488"/>
                <a:gd name="connsiteX6" fmla="*/ 1300 w 32514"/>
                <a:gd name="connsiteY6" fmla="*/ 11809 h 36488"/>
                <a:gd name="connsiteX7" fmla="*/ 92 w 32514"/>
                <a:gd name="connsiteY7" fmla="*/ 10884 h 36488"/>
                <a:gd name="connsiteX8" fmla="*/ 90 w 32514"/>
                <a:gd name="connsiteY8" fmla="*/ 10621 h 36488"/>
                <a:gd name="connsiteX9" fmla="*/ 16134 w 32514"/>
                <a:gd name="connsiteY9" fmla="*/ 0 h 36488"/>
                <a:gd name="connsiteX10" fmla="*/ 25097 w 32514"/>
                <a:gd name="connsiteY10" fmla="*/ 10084 h 36488"/>
                <a:gd name="connsiteX11" fmla="*/ 24582 w 32514"/>
                <a:gd name="connsiteY11" fmla="*/ 25097 h 36488"/>
                <a:gd name="connsiteX12" fmla="*/ 28548 w 32514"/>
                <a:gd name="connsiteY12" fmla="*/ 32604 h 36488"/>
                <a:gd name="connsiteX13" fmla="*/ 30789 w 32514"/>
                <a:gd name="connsiteY13" fmla="*/ 32088 h 36488"/>
                <a:gd name="connsiteX14" fmla="*/ 31909 w 32514"/>
                <a:gd name="connsiteY14" fmla="*/ 31483 h 36488"/>
                <a:gd name="connsiteX15" fmla="*/ 32514 w 32514"/>
                <a:gd name="connsiteY15" fmla="*/ 32604 h 36488"/>
                <a:gd name="connsiteX16" fmla="*/ 25254 w 32514"/>
                <a:gd name="connsiteY16" fmla="*/ 36413 h 36488"/>
                <a:gd name="connsiteX17" fmla="*/ 19652 w 32514"/>
                <a:gd name="connsiteY17" fmla="*/ 33724 h 36488"/>
                <a:gd name="connsiteX18" fmla="*/ 18285 w 32514"/>
                <a:gd name="connsiteY18" fmla="*/ 32514 h 36488"/>
                <a:gd name="connsiteX19" fmla="*/ 14924 w 32514"/>
                <a:gd name="connsiteY19" fmla="*/ 34240 h 36488"/>
                <a:gd name="connsiteX20" fmla="*/ 8694 w 32514"/>
                <a:gd name="connsiteY20" fmla="*/ 36480 h 36488"/>
                <a:gd name="connsiteX21" fmla="*/ 2667 w 32514"/>
                <a:gd name="connsiteY21" fmla="*/ 34486 h 36488"/>
                <a:gd name="connsiteX22" fmla="*/ 0 w 32514"/>
                <a:gd name="connsiteY22" fmla="*/ 28458 h 36488"/>
                <a:gd name="connsiteX23" fmla="*/ 7148 w 32514"/>
                <a:gd name="connsiteY23" fmla="*/ 21108 h 36488"/>
                <a:gd name="connsiteX24" fmla="*/ 12100 w 32514"/>
                <a:gd name="connsiteY24" fmla="*/ 32514 h 36488"/>
                <a:gd name="connsiteX25" fmla="*/ 17344 w 32514"/>
                <a:gd name="connsiteY25" fmla="*/ 30273 h 36488"/>
                <a:gd name="connsiteX26" fmla="*/ 18464 w 32514"/>
                <a:gd name="connsiteY26" fmla="*/ 26218 h 36488"/>
                <a:gd name="connsiteX27" fmla="*/ 18644 w 32514"/>
                <a:gd name="connsiteY27" fmla="*/ 21131 h 36488"/>
                <a:gd name="connsiteX28" fmla="*/ 17792 w 32514"/>
                <a:gd name="connsiteY28" fmla="*/ 20010 h 36488"/>
                <a:gd name="connsiteX29" fmla="*/ 14252 w 32514"/>
                <a:gd name="connsiteY29" fmla="*/ 20862 h 36488"/>
                <a:gd name="connsiteX30" fmla="*/ 6655 w 32514"/>
                <a:gd name="connsiteY30" fmla="*/ 27248 h 36488"/>
                <a:gd name="connsiteX31" fmla="*/ 11780 w 32514"/>
                <a:gd name="connsiteY31" fmla="*/ 32519 h 36488"/>
                <a:gd name="connsiteX32" fmla="*/ 12100 w 32514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14" h="36488">
                  <a:moveTo>
                    <a:pt x="17434" y="17344"/>
                  </a:moveTo>
                  <a:cubicBezTo>
                    <a:pt x="18733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49" y="3361"/>
                    <a:pt x="12593" y="3361"/>
                  </a:cubicBezTo>
                  <a:cubicBezTo>
                    <a:pt x="10196" y="3361"/>
                    <a:pt x="7260" y="4571"/>
                    <a:pt x="7081" y="7238"/>
                  </a:cubicBezTo>
                  <a:cubicBezTo>
                    <a:pt x="7081" y="8627"/>
                    <a:pt x="6902" y="9658"/>
                    <a:pt x="6230" y="10173"/>
                  </a:cubicBezTo>
                  <a:cubicBezTo>
                    <a:pt x="4773" y="11173"/>
                    <a:pt x="3065" y="11740"/>
                    <a:pt x="1300" y="11809"/>
                  </a:cubicBezTo>
                  <a:cubicBezTo>
                    <a:pt x="710" y="11888"/>
                    <a:pt x="170" y="11473"/>
                    <a:pt x="92" y="10884"/>
                  </a:cubicBezTo>
                  <a:cubicBezTo>
                    <a:pt x="81" y="10796"/>
                    <a:pt x="81" y="10709"/>
                    <a:pt x="90" y="10621"/>
                  </a:cubicBezTo>
                  <a:cubicBezTo>
                    <a:pt x="90" y="6140"/>
                    <a:pt x="9837" y="0"/>
                    <a:pt x="16134" y="0"/>
                  </a:cubicBezTo>
                  <a:cubicBezTo>
                    <a:pt x="22431" y="0"/>
                    <a:pt x="25366" y="3630"/>
                    <a:pt x="25097" y="10084"/>
                  </a:cubicBezTo>
                  <a:lnTo>
                    <a:pt x="24582" y="25097"/>
                  </a:lnTo>
                  <a:cubicBezTo>
                    <a:pt x="24403" y="29063"/>
                    <a:pt x="25164" y="32604"/>
                    <a:pt x="28548" y="32604"/>
                  </a:cubicBezTo>
                  <a:cubicBezTo>
                    <a:pt x="29326" y="32615"/>
                    <a:pt x="30094" y="32438"/>
                    <a:pt x="30789" y="32088"/>
                  </a:cubicBezTo>
                  <a:cubicBezTo>
                    <a:pt x="31215" y="31842"/>
                    <a:pt x="31640" y="31483"/>
                    <a:pt x="31909" y="31483"/>
                  </a:cubicBezTo>
                  <a:cubicBezTo>
                    <a:pt x="32178" y="31483"/>
                    <a:pt x="32514" y="31999"/>
                    <a:pt x="32514" y="32604"/>
                  </a:cubicBezTo>
                  <a:cubicBezTo>
                    <a:pt x="30838" y="34957"/>
                    <a:pt x="28142" y="36371"/>
                    <a:pt x="25254" y="36413"/>
                  </a:cubicBezTo>
                  <a:cubicBezTo>
                    <a:pt x="23067" y="36456"/>
                    <a:pt x="20988" y="35459"/>
                    <a:pt x="19652" y="33724"/>
                  </a:cubicBezTo>
                  <a:cubicBezTo>
                    <a:pt x="19316" y="33209"/>
                    <a:pt x="18800" y="32514"/>
                    <a:pt x="18285" y="32514"/>
                  </a:cubicBezTo>
                  <a:cubicBezTo>
                    <a:pt x="17088" y="32929"/>
                    <a:pt x="15957" y="33509"/>
                    <a:pt x="14924" y="34240"/>
                  </a:cubicBezTo>
                  <a:cubicBezTo>
                    <a:pt x="13082" y="35526"/>
                    <a:pt x="10933" y="36299"/>
                    <a:pt x="8694" y="36480"/>
                  </a:cubicBezTo>
                  <a:cubicBezTo>
                    <a:pt x="6510" y="36572"/>
                    <a:pt x="4365" y="35864"/>
                    <a:pt x="2667" y="34486"/>
                  </a:cubicBezTo>
                  <a:cubicBezTo>
                    <a:pt x="959" y="32949"/>
                    <a:pt x="-9" y="30755"/>
                    <a:pt x="0" y="28458"/>
                  </a:cubicBezTo>
                  <a:cubicBezTo>
                    <a:pt x="0" y="25075"/>
                    <a:pt x="1636" y="23103"/>
                    <a:pt x="7148" y="21108"/>
                  </a:cubicBezTo>
                  <a:close/>
                  <a:moveTo>
                    <a:pt x="12100" y="32514"/>
                  </a:moveTo>
                  <a:cubicBezTo>
                    <a:pt x="14034" y="32313"/>
                    <a:pt x="15863" y="31533"/>
                    <a:pt x="17344" y="30273"/>
                  </a:cubicBezTo>
                  <a:cubicBezTo>
                    <a:pt x="18397" y="29243"/>
                    <a:pt x="18397" y="28033"/>
                    <a:pt x="18464" y="26218"/>
                  </a:cubicBezTo>
                  <a:lnTo>
                    <a:pt x="18644" y="21131"/>
                  </a:lnTo>
                  <a:cubicBezTo>
                    <a:pt x="18644" y="20190"/>
                    <a:pt x="18307" y="20010"/>
                    <a:pt x="17792" y="20010"/>
                  </a:cubicBezTo>
                  <a:cubicBezTo>
                    <a:pt x="16582" y="20158"/>
                    <a:pt x="15394" y="20443"/>
                    <a:pt x="14252" y="20862"/>
                  </a:cubicBezTo>
                  <a:cubicBezTo>
                    <a:pt x="9165" y="22587"/>
                    <a:pt x="6655" y="23887"/>
                    <a:pt x="6655" y="27248"/>
                  </a:cubicBezTo>
                  <a:cubicBezTo>
                    <a:pt x="6615" y="30119"/>
                    <a:pt x="8910" y="32478"/>
                    <a:pt x="11780" y="32519"/>
                  </a:cubicBezTo>
                  <a:cubicBezTo>
                    <a:pt x="11888" y="32521"/>
                    <a:pt x="11993" y="32519"/>
                    <a:pt x="12100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126BFF-0D56-411B-8ACE-CB0ADF676610}"/>
                </a:ext>
              </a:extLst>
            </p:cNvPr>
            <p:cNvSpPr/>
            <p:nvPr/>
          </p:nvSpPr>
          <p:spPr>
            <a:xfrm>
              <a:off x="1155333" y="6601135"/>
              <a:ext cx="17834" cy="62026"/>
            </a:xfrm>
            <a:custGeom>
              <a:avLst/>
              <a:gdLst>
                <a:gd name="connsiteX0" fmla="*/ 12059 w 17834"/>
                <a:gd name="connsiteY0" fmla="*/ 52032 h 62026"/>
                <a:gd name="connsiteX1" fmla="*/ 15353 w 17834"/>
                <a:gd name="connsiteY1" fmla="*/ 59516 h 62026"/>
                <a:gd name="connsiteX2" fmla="*/ 17414 w 17834"/>
                <a:gd name="connsiteY2" fmla="*/ 59785 h 62026"/>
                <a:gd name="connsiteX3" fmla="*/ 17374 w 17834"/>
                <a:gd name="connsiteY3" fmla="*/ 61907 h 62026"/>
                <a:gd name="connsiteX4" fmla="*/ 17235 w 17834"/>
                <a:gd name="connsiteY4" fmla="*/ 62026 h 62026"/>
                <a:gd name="connsiteX5" fmla="*/ 8877 w 17834"/>
                <a:gd name="connsiteY5" fmla="*/ 61780 h 62026"/>
                <a:gd name="connsiteX6" fmla="*/ 586 w 17834"/>
                <a:gd name="connsiteY6" fmla="*/ 62026 h 62026"/>
                <a:gd name="connsiteX7" fmla="*/ 310 w 17834"/>
                <a:gd name="connsiteY7" fmla="*/ 59920 h 62026"/>
                <a:gd name="connsiteX8" fmla="*/ 429 w 17834"/>
                <a:gd name="connsiteY8" fmla="*/ 59785 h 62026"/>
                <a:gd name="connsiteX9" fmla="*/ 2401 w 17834"/>
                <a:gd name="connsiteY9" fmla="*/ 59516 h 62026"/>
                <a:gd name="connsiteX10" fmla="*/ 5673 w 17834"/>
                <a:gd name="connsiteY10" fmla="*/ 52032 h 62026"/>
                <a:gd name="connsiteX11" fmla="*/ 5673 w 17834"/>
                <a:gd name="connsiteY11" fmla="*/ 13019 h 62026"/>
                <a:gd name="connsiteX12" fmla="*/ 3006 w 17834"/>
                <a:gd name="connsiteY12" fmla="*/ 5871 h 62026"/>
                <a:gd name="connsiteX13" fmla="*/ 2154 w 17834"/>
                <a:gd name="connsiteY13" fmla="*/ 5356 h 62026"/>
                <a:gd name="connsiteX14" fmla="*/ 2154 w 17834"/>
                <a:gd name="connsiteY14" fmla="*/ 3630 h 62026"/>
                <a:gd name="connsiteX15" fmla="*/ 11454 w 17834"/>
                <a:gd name="connsiteY15" fmla="*/ 0 h 62026"/>
                <a:gd name="connsiteX16" fmla="*/ 12328 w 17834"/>
                <a:gd name="connsiteY16" fmla="*/ 516 h 62026"/>
                <a:gd name="connsiteX17" fmla="*/ 12059 w 17834"/>
                <a:gd name="connsiteY17" fmla="*/ 11227 h 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834" h="62026">
                  <a:moveTo>
                    <a:pt x="12059" y="52032"/>
                  </a:moveTo>
                  <a:cubicBezTo>
                    <a:pt x="12059" y="58239"/>
                    <a:pt x="12238" y="59091"/>
                    <a:pt x="15353" y="59516"/>
                  </a:cubicBezTo>
                  <a:lnTo>
                    <a:pt x="17414" y="59785"/>
                  </a:lnTo>
                  <a:cubicBezTo>
                    <a:pt x="17990" y="60384"/>
                    <a:pt x="17970" y="61334"/>
                    <a:pt x="17374" y="61907"/>
                  </a:cubicBezTo>
                  <a:cubicBezTo>
                    <a:pt x="17329" y="61950"/>
                    <a:pt x="17284" y="61990"/>
                    <a:pt x="17235" y="62026"/>
                  </a:cubicBezTo>
                  <a:cubicBezTo>
                    <a:pt x="14389" y="61869"/>
                    <a:pt x="11902" y="61780"/>
                    <a:pt x="8877" y="61780"/>
                  </a:cubicBezTo>
                  <a:cubicBezTo>
                    <a:pt x="5852" y="61780"/>
                    <a:pt x="3185" y="61780"/>
                    <a:pt x="586" y="62026"/>
                  </a:cubicBezTo>
                  <a:cubicBezTo>
                    <a:pt x="-71" y="61520"/>
                    <a:pt x="-194" y="60579"/>
                    <a:pt x="310" y="59920"/>
                  </a:cubicBezTo>
                  <a:cubicBezTo>
                    <a:pt x="348" y="59873"/>
                    <a:pt x="386" y="59828"/>
                    <a:pt x="429" y="59785"/>
                  </a:cubicBezTo>
                  <a:lnTo>
                    <a:pt x="2401" y="59516"/>
                  </a:lnTo>
                  <a:cubicBezTo>
                    <a:pt x="5605" y="59091"/>
                    <a:pt x="5673" y="58239"/>
                    <a:pt x="5673" y="52032"/>
                  </a:cubicBezTo>
                  <a:lnTo>
                    <a:pt x="5673" y="13019"/>
                  </a:lnTo>
                  <a:cubicBezTo>
                    <a:pt x="5673" y="7933"/>
                    <a:pt x="5673" y="7417"/>
                    <a:pt x="3006" y="5871"/>
                  </a:cubicBezTo>
                  <a:lnTo>
                    <a:pt x="2154" y="5356"/>
                  </a:lnTo>
                  <a:cubicBezTo>
                    <a:pt x="1706" y="4867"/>
                    <a:pt x="1706" y="4119"/>
                    <a:pt x="2154" y="3630"/>
                  </a:cubicBezTo>
                  <a:cubicBezTo>
                    <a:pt x="5348" y="2674"/>
                    <a:pt x="8458" y="1459"/>
                    <a:pt x="11454" y="0"/>
                  </a:cubicBezTo>
                  <a:cubicBezTo>
                    <a:pt x="11819" y="-9"/>
                    <a:pt x="12157" y="193"/>
                    <a:pt x="12328" y="516"/>
                  </a:cubicBezTo>
                  <a:cubicBezTo>
                    <a:pt x="12328" y="3115"/>
                    <a:pt x="12059" y="7417"/>
                    <a:pt x="12059" y="112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26FB65-4923-4766-8F7F-EBC457B10CCA}"/>
                </a:ext>
              </a:extLst>
            </p:cNvPr>
            <p:cNvSpPr/>
            <p:nvPr/>
          </p:nvSpPr>
          <p:spPr>
            <a:xfrm>
              <a:off x="1176855" y="6622784"/>
              <a:ext cx="22971" cy="41252"/>
            </a:xfrm>
            <a:custGeom>
              <a:avLst/>
              <a:gdLst>
                <a:gd name="connsiteX0" fmla="*/ 12542 w 22971"/>
                <a:gd name="connsiteY0" fmla="*/ 9679 h 41252"/>
                <a:gd name="connsiteX1" fmla="*/ 10996 w 22971"/>
                <a:gd name="connsiteY1" fmla="*/ 11740 h 41252"/>
                <a:gd name="connsiteX2" fmla="*/ 10996 w 22971"/>
                <a:gd name="connsiteY2" fmla="*/ 27874 h 41252"/>
                <a:gd name="connsiteX3" fmla="*/ 17293 w 22971"/>
                <a:gd name="connsiteY3" fmla="*/ 37442 h 41252"/>
                <a:gd name="connsiteX4" fmla="*/ 19533 w 22971"/>
                <a:gd name="connsiteY4" fmla="*/ 37017 h 41252"/>
                <a:gd name="connsiteX5" fmla="*/ 21774 w 22971"/>
                <a:gd name="connsiteY5" fmla="*/ 35807 h 41252"/>
                <a:gd name="connsiteX6" fmla="*/ 22626 w 22971"/>
                <a:gd name="connsiteY6" fmla="*/ 37263 h 41252"/>
                <a:gd name="connsiteX7" fmla="*/ 13662 w 22971"/>
                <a:gd name="connsiteY7" fmla="*/ 41252 h 41252"/>
                <a:gd name="connsiteX8" fmla="*/ 4699 w 22971"/>
                <a:gd name="connsiteY8" fmla="*/ 31930 h 41252"/>
                <a:gd name="connsiteX9" fmla="*/ 4699 w 22971"/>
                <a:gd name="connsiteY9" fmla="*/ 12166 h 41252"/>
                <a:gd name="connsiteX10" fmla="*/ 2884 w 22971"/>
                <a:gd name="connsiteY10" fmla="*/ 9679 h 41252"/>
                <a:gd name="connsiteX11" fmla="*/ 464 w 22971"/>
                <a:gd name="connsiteY11" fmla="*/ 9679 h 41252"/>
                <a:gd name="connsiteX12" fmla="*/ 218 w 22971"/>
                <a:gd name="connsiteY12" fmla="*/ 7864 h 41252"/>
                <a:gd name="connsiteX13" fmla="*/ 5730 w 22971"/>
                <a:gd name="connsiteY13" fmla="*/ 5175 h 41252"/>
                <a:gd name="connsiteX14" fmla="*/ 9360 w 22971"/>
                <a:gd name="connsiteY14" fmla="*/ 88 h 41252"/>
                <a:gd name="connsiteX15" fmla="*/ 11175 w 22971"/>
                <a:gd name="connsiteY15" fmla="*/ 536 h 41252"/>
                <a:gd name="connsiteX16" fmla="*/ 11175 w 22971"/>
                <a:gd name="connsiteY16" fmla="*/ 4413 h 41252"/>
                <a:gd name="connsiteX17" fmla="*/ 12721 w 22971"/>
                <a:gd name="connsiteY17" fmla="*/ 6049 h 41252"/>
                <a:gd name="connsiteX18" fmla="*/ 22290 w 22971"/>
                <a:gd name="connsiteY18" fmla="*/ 6049 h 41252"/>
                <a:gd name="connsiteX19" fmla="*/ 22290 w 22971"/>
                <a:gd name="connsiteY19" fmla="*/ 9679 h 4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1" h="41252">
                  <a:moveTo>
                    <a:pt x="12542" y="9679"/>
                  </a:moveTo>
                  <a:cubicBezTo>
                    <a:pt x="11085" y="9679"/>
                    <a:pt x="10996" y="9925"/>
                    <a:pt x="10996" y="11740"/>
                  </a:cubicBezTo>
                  <a:lnTo>
                    <a:pt x="10996" y="27874"/>
                  </a:lnTo>
                  <a:cubicBezTo>
                    <a:pt x="10996" y="32871"/>
                    <a:pt x="11601" y="37442"/>
                    <a:pt x="17293" y="37442"/>
                  </a:cubicBezTo>
                  <a:cubicBezTo>
                    <a:pt x="18059" y="37424"/>
                    <a:pt x="18814" y="37281"/>
                    <a:pt x="19533" y="37017"/>
                  </a:cubicBezTo>
                  <a:cubicBezTo>
                    <a:pt x="20295" y="36748"/>
                    <a:pt x="21416" y="35807"/>
                    <a:pt x="21774" y="35807"/>
                  </a:cubicBezTo>
                  <a:cubicBezTo>
                    <a:pt x="22469" y="35807"/>
                    <a:pt x="22805" y="36748"/>
                    <a:pt x="22626" y="37263"/>
                  </a:cubicBezTo>
                  <a:cubicBezTo>
                    <a:pt x="20351" y="39820"/>
                    <a:pt x="17084" y="41274"/>
                    <a:pt x="13662" y="41252"/>
                  </a:cubicBezTo>
                  <a:cubicBezTo>
                    <a:pt x="6245" y="41252"/>
                    <a:pt x="4699" y="37106"/>
                    <a:pt x="4699" y="31930"/>
                  </a:cubicBezTo>
                  <a:lnTo>
                    <a:pt x="4699" y="12166"/>
                  </a:lnTo>
                  <a:cubicBezTo>
                    <a:pt x="4699" y="9925"/>
                    <a:pt x="4699" y="9679"/>
                    <a:pt x="2884" y="9679"/>
                  </a:cubicBezTo>
                  <a:lnTo>
                    <a:pt x="464" y="9679"/>
                  </a:lnTo>
                  <a:cubicBezTo>
                    <a:pt x="-45" y="9213"/>
                    <a:pt x="-148" y="8448"/>
                    <a:pt x="218" y="7864"/>
                  </a:cubicBezTo>
                  <a:cubicBezTo>
                    <a:pt x="2203" y="7308"/>
                    <a:pt x="4069" y="6396"/>
                    <a:pt x="5730" y="5175"/>
                  </a:cubicBezTo>
                  <a:cubicBezTo>
                    <a:pt x="7180" y="3664"/>
                    <a:pt x="8403" y="1950"/>
                    <a:pt x="9360" y="88"/>
                  </a:cubicBezTo>
                  <a:cubicBezTo>
                    <a:pt x="9786" y="-69"/>
                    <a:pt x="10817" y="-69"/>
                    <a:pt x="11175" y="536"/>
                  </a:cubicBezTo>
                  <a:lnTo>
                    <a:pt x="11175" y="4413"/>
                  </a:lnTo>
                  <a:cubicBezTo>
                    <a:pt x="11175" y="5959"/>
                    <a:pt x="11175" y="6049"/>
                    <a:pt x="12721" y="6049"/>
                  </a:cubicBezTo>
                  <a:lnTo>
                    <a:pt x="22290" y="6049"/>
                  </a:lnTo>
                  <a:cubicBezTo>
                    <a:pt x="23199" y="7088"/>
                    <a:pt x="23199" y="8639"/>
                    <a:pt x="22290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12F0D7-999F-40A6-84AC-076BAC387535}"/>
                </a:ext>
              </a:extLst>
            </p:cNvPr>
            <p:cNvSpPr/>
            <p:nvPr/>
          </p:nvSpPr>
          <p:spPr>
            <a:xfrm>
              <a:off x="1201202" y="6601135"/>
              <a:ext cx="41384" cy="62093"/>
            </a:xfrm>
            <a:custGeom>
              <a:avLst/>
              <a:gdLst>
                <a:gd name="connsiteX0" fmla="*/ 5874 w 41384"/>
                <a:gd name="connsiteY0" fmla="*/ 13019 h 62093"/>
                <a:gd name="connsiteX1" fmla="*/ 3208 w 41384"/>
                <a:gd name="connsiteY1" fmla="*/ 5871 h 62093"/>
                <a:gd name="connsiteX2" fmla="*/ 2334 w 41384"/>
                <a:gd name="connsiteY2" fmla="*/ 5356 h 62093"/>
                <a:gd name="connsiteX3" fmla="*/ 2334 w 41384"/>
                <a:gd name="connsiteY3" fmla="*/ 3630 h 62093"/>
                <a:gd name="connsiteX4" fmla="*/ 11656 w 41384"/>
                <a:gd name="connsiteY4" fmla="*/ 0 h 62093"/>
                <a:gd name="connsiteX5" fmla="*/ 12529 w 41384"/>
                <a:gd name="connsiteY5" fmla="*/ 516 h 62093"/>
                <a:gd name="connsiteX6" fmla="*/ 12261 w 41384"/>
                <a:gd name="connsiteY6" fmla="*/ 11227 h 62093"/>
                <a:gd name="connsiteX7" fmla="*/ 12261 w 41384"/>
                <a:gd name="connsiteY7" fmla="*/ 29333 h 62093"/>
                <a:gd name="connsiteX8" fmla="*/ 12619 w 41384"/>
                <a:gd name="connsiteY8" fmla="*/ 30968 h 62093"/>
                <a:gd name="connsiteX9" fmla="*/ 24249 w 41384"/>
                <a:gd name="connsiteY9" fmla="*/ 26487 h 62093"/>
                <a:gd name="connsiteX10" fmla="*/ 35453 w 41384"/>
                <a:gd name="connsiteY10" fmla="*/ 37691 h 62093"/>
                <a:gd name="connsiteX11" fmla="*/ 35453 w 41384"/>
                <a:gd name="connsiteY11" fmla="*/ 52099 h 62093"/>
                <a:gd name="connsiteX12" fmla="*/ 38725 w 41384"/>
                <a:gd name="connsiteY12" fmla="*/ 59584 h 62093"/>
                <a:gd name="connsiteX13" fmla="*/ 40965 w 41384"/>
                <a:gd name="connsiteY13" fmla="*/ 59853 h 62093"/>
                <a:gd name="connsiteX14" fmla="*/ 40925 w 41384"/>
                <a:gd name="connsiteY14" fmla="*/ 61975 h 62093"/>
                <a:gd name="connsiteX15" fmla="*/ 40786 w 41384"/>
                <a:gd name="connsiteY15" fmla="*/ 62093 h 62093"/>
                <a:gd name="connsiteX16" fmla="*/ 32181 w 41384"/>
                <a:gd name="connsiteY16" fmla="*/ 61847 h 62093"/>
                <a:gd name="connsiteX17" fmla="*/ 24159 w 41384"/>
                <a:gd name="connsiteY17" fmla="*/ 62093 h 62093"/>
                <a:gd name="connsiteX18" fmla="*/ 23861 w 41384"/>
                <a:gd name="connsiteY18" fmla="*/ 59991 h 62093"/>
                <a:gd name="connsiteX19" fmla="*/ 23980 w 41384"/>
                <a:gd name="connsiteY19" fmla="*/ 59853 h 62093"/>
                <a:gd name="connsiteX20" fmla="*/ 25705 w 41384"/>
                <a:gd name="connsiteY20" fmla="*/ 59584 h 62093"/>
                <a:gd name="connsiteX21" fmla="*/ 28977 w 41384"/>
                <a:gd name="connsiteY21" fmla="*/ 52099 h 62093"/>
                <a:gd name="connsiteX22" fmla="*/ 28977 w 41384"/>
                <a:gd name="connsiteY22" fmla="*/ 39752 h 62093"/>
                <a:gd name="connsiteX23" fmla="*/ 20776 w 41384"/>
                <a:gd name="connsiteY23" fmla="*/ 30520 h 62093"/>
                <a:gd name="connsiteX24" fmla="*/ 14053 w 41384"/>
                <a:gd name="connsiteY24" fmla="*/ 32761 h 62093"/>
                <a:gd name="connsiteX25" fmla="*/ 12238 w 41384"/>
                <a:gd name="connsiteY25" fmla="*/ 37512 h 62093"/>
                <a:gd name="connsiteX26" fmla="*/ 12238 w 41384"/>
                <a:gd name="connsiteY26" fmla="*/ 52010 h 62093"/>
                <a:gd name="connsiteX27" fmla="*/ 15510 w 41384"/>
                <a:gd name="connsiteY27" fmla="*/ 59494 h 62093"/>
                <a:gd name="connsiteX28" fmla="*/ 17325 w 41384"/>
                <a:gd name="connsiteY28" fmla="*/ 59763 h 62093"/>
                <a:gd name="connsiteX29" fmla="*/ 17168 w 41384"/>
                <a:gd name="connsiteY29" fmla="*/ 62004 h 62093"/>
                <a:gd name="connsiteX30" fmla="*/ 9056 w 41384"/>
                <a:gd name="connsiteY30" fmla="*/ 61757 h 62093"/>
                <a:gd name="connsiteX31" fmla="*/ 586 w 41384"/>
                <a:gd name="connsiteY31" fmla="*/ 62004 h 62093"/>
                <a:gd name="connsiteX32" fmla="*/ 310 w 41384"/>
                <a:gd name="connsiteY32" fmla="*/ 59897 h 62093"/>
                <a:gd name="connsiteX33" fmla="*/ 429 w 41384"/>
                <a:gd name="connsiteY33" fmla="*/ 59763 h 62093"/>
                <a:gd name="connsiteX34" fmla="*/ 2670 w 41384"/>
                <a:gd name="connsiteY34" fmla="*/ 59494 h 62093"/>
                <a:gd name="connsiteX35" fmla="*/ 5941 w 41384"/>
                <a:gd name="connsiteY35" fmla="*/ 52010 h 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1384" h="62093">
                  <a:moveTo>
                    <a:pt x="5874" y="13019"/>
                  </a:moveTo>
                  <a:cubicBezTo>
                    <a:pt x="5874" y="7933"/>
                    <a:pt x="5874" y="7417"/>
                    <a:pt x="3208" y="5871"/>
                  </a:cubicBezTo>
                  <a:lnTo>
                    <a:pt x="2334" y="5356"/>
                  </a:lnTo>
                  <a:cubicBezTo>
                    <a:pt x="1906" y="4861"/>
                    <a:pt x="1906" y="4126"/>
                    <a:pt x="2334" y="3630"/>
                  </a:cubicBezTo>
                  <a:cubicBezTo>
                    <a:pt x="5536" y="2678"/>
                    <a:pt x="8653" y="1464"/>
                    <a:pt x="11656" y="0"/>
                  </a:cubicBezTo>
                  <a:cubicBezTo>
                    <a:pt x="12021" y="-9"/>
                    <a:pt x="12359" y="193"/>
                    <a:pt x="12529" y="516"/>
                  </a:cubicBezTo>
                  <a:cubicBezTo>
                    <a:pt x="12529" y="3115"/>
                    <a:pt x="12261" y="7417"/>
                    <a:pt x="12261" y="11227"/>
                  </a:cubicBezTo>
                  <a:lnTo>
                    <a:pt x="12261" y="29333"/>
                  </a:lnTo>
                  <a:cubicBezTo>
                    <a:pt x="12261" y="30117"/>
                    <a:pt x="12261" y="30789"/>
                    <a:pt x="12619" y="30968"/>
                  </a:cubicBezTo>
                  <a:cubicBezTo>
                    <a:pt x="15902" y="28241"/>
                    <a:pt x="19987" y="26668"/>
                    <a:pt x="24249" y="26487"/>
                  </a:cubicBezTo>
                  <a:cubicBezTo>
                    <a:pt x="32450" y="26487"/>
                    <a:pt x="35453" y="31573"/>
                    <a:pt x="35453" y="37691"/>
                  </a:cubicBezTo>
                  <a:lnTo>
                    <a:pt x="35453" y="52099"/>
                  </a:lnTo>
                  <a:cubicBezTo>
                    <a:pt x="35453" y="58306"/>
                    <a:pt x="35632" y="59247"/>
                    <a:pt x="38725" y="59584"/>
                  </a:cubicBezTo>
                  <a:lnTo>
                    <a:pt x="40965" y="59853"/>
                  </a:lnTo>
                  <a:cubicBezTo>
                    <a:pt x="41541" y="60451"/>
                    <a:pt x="41521" y="61401"/>
                    <a:pt x="40925" y="61975"/>
                  </a:cubicBezTo>
                  <a:cubicBezTo>
                    <a:pt x="40880" y="62017"/>
                    <a:pt x="40835" y="62057"/>
                    <a:pt x="40786" y="62093"/>
                  </a:cubicBezTo>
                  <a:cubicBezTo>
                    <a:pt x="37694" y="61936"/>
                    <a:pt x="35184" y="61847"/>
                    <a:pt x="32181" y="61847"/>
                  </a:cubicBezTo>
                  <a:cubicBezTo>
                    <a:pt x="29179" y="61847"/>
                    <a:pt x="26467" y="61847"/>
                    <a:pt x="24159" y="62093"/>
                  </a:cubicBezTo>
                  <a:cubicBezTo>
                    <a:pt x="23496" y="61596"/>
                    <a:pt x="23364" y="60655"/>
                    <a:pt x="23861" y="59991"/>
                  </a:cubicBezTo>
                  <a:cubicBezTo>
                    <a:pt x="23899" y="59942"/>
                    <a:pt x="23937" y="59897"/>
                    <a:pt x="23980" y="59853"/>
                  </a:cubicBezTo>
                  <a:lnTo>
                    <a:pt x="25705" y="59584"/>
                  </a:lnTo>
                  <a:cubicBezTo>
                    <a:pt x="28887" y="59068"/>
                    <a:pt x="28977" y="58306"/>
                    <a:pt x="28977" y="52099"/>
                  </a:cubicBezTo>
                  <a:lnTo>
                    <a:pt x="28977" y="39752"/>
                  </a:lnTo>
                  <a:cubicBezTo>
                    <a:pt x="28977" y="34240"/>
                    <a:pt x="26310" y="30520"/>
                    <a:pt x="20776" y="30520"/>
                  </a:cubicBezTo>
                  <a:cubicBezTo>
                    <a:pt x="18340" y="30446"/>
                    <a:pt x="15958" y="31240"/>
                    <a:pt x="14053" y="32761"/>
                  </a:cubicBezTo>
                  <a:cubicBezTo>
                    <a:pt x="12507" y="34061"/>
                    <a:pt x="12238" y="34486"/>
                    <a:pt x="12238" y="37512"/>
                  </a:cubicBezTo>
                  <a:lnTo>
                    <a:pt x="12238" y="52010"/>
                  </a:lnTo>
                  <a:cubicBezTo>
                    <a:pt x="12238" y="58217"/>
                    <a:pt x="12417" y="59068"/>
                    <a:pt x="15510" y="59494"/>
                  </a:cubicBezTo>
                  <a:lnTo>
                    <a:pt x="17325" y="59763"/>
                  </a:lnTo>
                  <a:cubicBezTo>
                    <a:pt x="17930" y="60099"/>
                    <a:pt x="17773" y="61668"/>
                    <a:pt x="17168" y="62004"/>
                  </a:cubicBezTo>
                  <a:cubicBezTo>
                    <a:pt x="14569" y="61847"/>
                    <a:pt x="12081" y="61757"/>
                    <a:pt x="9056" y="61757"/>
                  </a:cubicBezTo>
                  <a:cubicBezTo>
                    <a:pt x="6031" y="61757"/>
                    <a:pt x="3364" y="61757"/>
                    <a:pt x="586" y="62004"/>
                  </a:cubicBezTo>
                  <a:cubicBezTo>
                    <a:pt x="-71" y="61497"/>
                    <a:pt x="-194" y="60556"/>
                    <a:pt x="310" y="59897"/>
                  </a:cubicBezTo>
                  <a:cubicBezTo>
                    <a:pt x="348" y="59850"/>
                    <a:pt x="386" y="59805"/>
                    <a:pt x="429" y="59763"/>
                  </a:cubicBezTo>
                  <a:lnTo>
                    <a:pt x="2670" y="59494"/>
                  </a:lnTo>
                  <a:cubicBezTo>
                    <a:pt x="5852" y="59158"/>
                    <a:pt x="5941" y="58217"/>
                    <a:pt x="5941" y="5201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BB141C2-B5D1-4E7C-BCDE-89ABCB2F7EC6}"/>
                </a:ext>
              </a:extLst>
            </p:cNvPr>
            <p:cNvSpPr/>
            <p:nvPr/>
          </p:nvSpPr>
          <p:spPr>
            <a:xfrm>
              <a:off x="767765" y="6713894"/>
              <a:ext cx="32536" cy="36488"/>
            </a:xfrm>
            <a:custGeom>
              <a:avLst/>
              <a:gdLst>
                <a:gd name="connsiteX0" fmla="*/ 17456 w 32536"/>
                <a:gd name="connsiteY0" fmla="*/ 17344 h 36488"/>
                <a:gd name="connsiteX1" fmla="*/ 18913 w 32536"/>
                <a:gd name="connsiteY1" fmla="*/ 14834 h 36488"/>
                <a:gd name="connsiteX2" fmla="*/ 18913 w 32536"/>
                <a:gd name="connsiteY2" fmla="*/ 10868 h 36488"/>
                <a:gd name="connsiteX3" fmla="*/ 12616 w 32536"/>
                <a:gd name="connsiteY3" fmla="*/ 3361 h 36488"/>
                <a:gd name="connsiteX4" fmla="*/ 7103 w 32536"/>
                <a:gd name="connsiteY4" fmla="*/ 7238 h 36488"/>
                <a:gd name="connsiteX5" fmla="*/ 6230 w 32536"/>
                <a:gd name="connsiteY5" fmla="*/ 10173 h 36488"/>
                <a:gd name="connsiteX6" fmla="*/ 1322 w 32536"/>
                <a:gd name="connsiteY6" fmla="*/ 11809 h 36488"/>
                <a:gd name="connsiteX7" fmla="*/ 114 w 32536"/>
                <a:gd name="connsiteY7" fmla="*/ 10884 h 36488"/>
                <a:gd name="connsiteX8" fmla="*/ 112 w 32536"/>
                <a:gd name="connsiteY8" fmla="*/ 10621 h 36488"/>
                <a:gd name="connsiteX9" fmla="*/ 16156 w 32536"/>
                <a:gd name="connsiteY9" fmla="*/ 0 h 36488"/>
                <a:gd name="connsiteX10" fmla="*/ 25120 w 32536"/>
                <a:gd name="connsiteY10" fmla="*/ 10084 h 36488"/>
                <a:gd name="connsiteX11" fmla="*/ 24604 w 32536"/>
                <a:gd name="connsiteY11" fmla="*/ 25097 h 36488"/>
                <a:gd name="connsiteX12" fmla="*/ 28571 w 32536"/>
                <a:gd name="connsiteY12" fmla="*/ 32604 h 36488"/>
                <a:gd name="connsiteX13" fmla="*/ 30811 w 32536"/>
                <a:gd name="connsiteY13" fmla="*/ 32088 h 36488"/>
                <a:gd name="connsiteX14" fmla="*/ 31932 w 32536"/>
                <a:gd name="connsiteY14" fmla="*/ 31483 h 36488"/>
                <a:gd name="connsiteX15" fmla="*/ 32537 w 32536"/>
                <a:gd name="connsiteY15" fmla="*/ 32604 h 36488"/>
                <a:gd name="connsiteX16" fmla="*/ 25277 w 32536"/>
                <a:gd name="connsiteY16" fmla="*/ 36413 h 36488"/>
                <a:gd name="connsiteX17" fmla="*/ 19674 w 32536"/>
                <a:gd name="connsiteY17" fmla="*/ 33724 h 36488"/>
                <a:gd name="connsiteX18" fmla="*/ 18285 w 32536"/>
                <a:gd name="connsiteY18" fmla="*/ 32514 h 36488"/>
                <a:gd name="connsiteX19" fmla="*/ 14924 w 32536"/>
                <a:gd name="connsiteY19" fmla="*/ 34240 h 36488"/>
                <a:gd name="connsiteX20" fmla="*/ 8717 w 32536"/>
                <a:gd name="connsiteY20" fmla="*/ 36480 h 36488"/>
                <a:gd name="connsiteX21" fmla="*/ 2689 w 32536"/>
                <a:gd name="connsiteY21" fmla="*/ 34486 h 36488"/>
                <a:gd name="connsiteX22" fmla="*/ 0 w 32536"/>
                <a:gd name="connsiteY22" fmla="*/ 28458 h 36488"/>
                <a:gd name="connsiteX23" fmla="*/ 7171 w 32536"/>
                <a:gd name="connsiteY23" fmla="*/ 21108 h 36488"/>
                <a:gd name="connsiteX24" fmla="*/ 12101 w 32536"/>
                <a:gd name="connsiteY24" fmla="*/ 32514 h 36488"/>
                <a:gd name="connsiteX25" fmla="*/ 17366 w 32536"/>
                <a:gd name="connsiteY25" fmla="*/ 30273 h 36488"/>
                <a:gd name="connsiteX26" fmla="*/ 18487 w 32536"/>
                <a:gd name="connsiteY26" fmla="*/ 26218 h 36488"/>
                <a:gd name="connsiteX27" fmla="*/ 18666 w 32536"/>
                <a:gd name="connsiteY27" fmla="*/ 21131 h 36488"/>
                <a:gd name="connsiteX28" fmla="*/ 17792 w 32536"/>
                <a:gd name="connsiteY28" fmla="*/ 20010 h 36488"/>
                <a:gd name="connsiteX29" fmla="*/ 14274 w 32536"/>
                <a:gd name="connsiteY29" fmla="*/ 20862 h 36488"/>
                <a:gd name="connsiteX30" fmla="*/ 6678 w 32536"/>
                <a:gd name="connsiteY30" fmla="*/ 27248 h 36488"/>
                <a:gd name="connsiteX31" fmla="*/ 11758 w 32536"/>
                <a:gd name="connsiteY31" fmla="*/ 32519 h 36488"/>
                <a:gd name="connsiteX32" fmla="*/ 12101 w 32536"/>
                <a:gd name="connsiteY32" fmla="*/ 32514 h 3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536" h="36488">
                  <a:moveTo>
                    <a:pt x="17456" y="17344"/>
                  </a:moveTo>
                  <a:cubicBezTo>
                    <a:pt x="18756" y="16918"/>
                    <a:pt x="18913" y="16134"/>
                    <a:pt x="18913" y="14834"/>
                  </a:cubicBezTo>
                  <a:lnTo>
                    <a:pt x="18913" y="10868"/>
                  </a:lnTo>
                  <a:cubicBezTo>
                    <a:pt x="18913" y="7686"/>
                    <a:pt x="17971" y="3361"/>
                    <a:pt x="12616" y="3361"/>
                  </a:cubicBezTo>
                  <a:cubicBezTo>
                    <a:pt x="10196" y="3361"/>
                    <a:pt x="7260" y="4571"/>
                    <a:pt x="7103" y="7238"/>
                  </a:cubicBezTo>
                  <a:cubicBezTo>
                    <a:pt x="7103" y="8627"/>
                    <a:pt x="6924" y="9658"/>
                    <a:pt x="6230" y="10173"/>
                  </a:cubicBezTo>
                  <a:cubicBezTo>
                    <a:pt x="4784" y="11175"/>
                    <a:pt x="3081" y="11742"/>
                    <a:pt x="1322" y="11809"/>
                  </a:cubicBezTo>
                  <a:cubicBezTo>
                    <a:pt x="733" y="11888"/>
                    <a:pt x="193" y="11473"/>
                    <a:pt x="114" y="10884"/>
                  </a:cubicBezTo>
                  <a:cubicBezTo>
                    <a:pt x="103" y="10796"/>
                    <a:pt x="103" y="10709"/>
                    <a:pt x="112" y="10621"/>
                  </a:cubicBezTo>
                  <a:cubicBezTo>
                    <a:pt x="112" y="6140"/>
                    <a:pt x="9860" y="0"/>
                    <a:pt x="16156" y="0"/>
                  </a:cubicBezTo>
                  <a:cubicBezTo>
                    <a:pt x="22453" y="0"/>
                    <a:pt x="25389" y="3630"/>
                    <a:pt x="25120" y="10084"/>
                  </a:cubicBezTo>
                  <a:lnTo>
                    <a:pt x="24604" y="25097"/>
                  </a:lnTo>
                  <a:cubicBezTo>
                    <a:pt x="24447" y="29063"/>
                    <a:pt x="25209" y="32604"/>
                    <a:pt x="28571" y="32604"/>
                  </a:cubicBezTo>
                  <a:cubicBezTo>
                    <a:pt x="29348" y="32615"/>
                    <a:pt x="30117" y="32438"/>
                    <a:pt x="30811" y="32088"/>
                  </a:cubicBezTo>
                  <a:cubicBezTo>
                    <a:pt x="31237" y="31842"/>
                    <a:pt x="31663" y="31483"/>
                    <a:pt x="31932" y="31483"/>
                  </a:cubicBezTo>
                  <a:cubicBezTo>
                    <a:pt x="32201" y="31483"/>
                    <a:pt x="32537" y="31999"/>
                    <a:pt x="32537" y="32604"/>
                  </a:cubicBezTo>
                  <a:cubicBezTo>
                    <a:pt x="30861" y="34957"/>
                    <a:pt x="28165" y="36371"/>
                    <a:pt x="25277" y="36413"/>
                  </a:cubicBezTo>
                  <a:cubicBezTo>
                    <a:pt x="23087" y="36460"/>
                    <a:pt x="21008" y="35461"/>
                    <a:pt x="19674" y="33724"/>
                  </a:cubicBezTo>
                  <a:cubicBezTo>
                    <a:pt x="19338" y="33209"/>
                    <a:pt x="18823" y="32514"/>
                    <a:pt x="18285" y="32514"/>
                  </a:cubicBezTo>
                  <a:cubicBezTo>
                    <a:pt x="17089" y="32929"/>
                    <a:pt x="15957" y="33509"/>
                    <a:pt x="14924" y="34240"/>
                  </a:cubicBezTo>
                  <a:cubicBezTo>
                    <a:pt x="13093" y="35528"/>
                    <a:pt x="10949" y="36301"/>
                    <a:pt x="8717" y="36480"/>
                  </a:cubicBezTo>
                  <a:cubicBezTo>
                    <a:pt x="6532" y="36572"/>
                    <a:pt x="4388" y="35864"/>
                    <a:pt x="2689" y="34486"/>
                  </a:cubicBezTo>
                  <a:cubicBezTo>
                    <a:pt x="968" y="32958"/>
                    <a:pt x="-13" y="30762"/>
                    <a:pt x="0" y="28458"/>
                  </a:cubicBezTo>
                  <a:cubicBezTo>
                    <a:pt x="0" y="25075"/>
                    <a:pt x="1636" y="23103"/>
                    <a:pt x="7171" y="21108"/>
                  </a:cubicBezTo>
                  <a:close/>
                  <a:moveTo>
                    <a:pt x="12101" y="32514"/>
                  </a:moveTo>
                  <a:cubicBezTo>
                    <a:pt x="14043" y="32317"/>
                    <a:pt x="15879" y="31537"/>
                    <a:pt x="17366" y="30273"/>
                  </a:cubicBezTo>
                  <a:cubicBezTo>
                    <a:pt x="18397" y="29243"/>
                    <a:pt x="18397" y="28033"/>
                    <a:pt x="18487" y="26218"/>
                  </a:cubicBezTo>
                  <a:lnTo>
                    <a:pt x="18666" y="21131"/>
                  </a:lnTo>
                  <a:cubicBezTo>
                    <a:pt x="18666" y="20190"/>
                    <a:pt x="18308" y="20010"/>
                    <a:pt x="17792" y="20010"/>
                  </a:cubicBezTo>
                  <a:cubicBezTo>
                    <a:pt x="16591" y="20161"/>
                    <a:pt x="15410" y="20447"/>
                    <a:pt x="14274" y="20862"/>
                  </a:cubicBezTo>
                  <a:cubicBezTo>
                    <a:pt x="9165" y="22587"/>
                    <a:pt x="6678" y="23887"/>
                    <a:pt x="6678" y="27248"/>
                  </a:cubicBezTo>
                  <a:cubicBezTo>
                    <a:pt x="6624" y="30108"/>
                    <a:pt x="8898" y="32467"/>
                    <a:pt x="11758" y="32519"/>
                  </a:cubicBezTo>
                  <a:cubicBezTo>
                    <a:pt x="11872" y="32521"/>
                    <a:pt x="11986" y="32519"/>
                    <a:pt x="12101" y="3251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7D911C-A014-45CA-A5D0-E0315EBB28E0}"/>
                </a:ext>
              </a:extLst>
            </p:cNvPr>
            <p:cNvSpPr/>
            <p:nvPr/>
          </p:nvSpPr>
          <p:spPr>
            <a:xfrm>
              <a:off x="801710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07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79 w 40610"/>
                <a:gd name="connsiteY29" fmla="*/ 36541 h 36659"/>
                <a:gd name="connsiteX30" fmla="*/ 16541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2" y="3119"/>
                    <a:pt x="8393" y="1701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7" y="3019"/>
                    <a:pt x="20558" y="1468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15" y="36413"/>
                    <a:pt x="31912" y="36413"/>
                  </a:cubicBezTo>
                  <a:cubicBezTo>
                    <a:pt x="28910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07" y="5266"/>
                  </a:cubicBezTo>
                  <a:cubicBezTo>
                    <a:pt x="17737" y="5136"/>
                    <a:pt x="15053" y="6245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6" y="35017"/>
                    <a:pt x="17276" y="35968"/>
                    <a:pt x="16679" y="36541"/>
                  </a:cubicBezTo>
                  <a:cubicBezTo>
                    <a:pt x="16635" y="36584"/>
                    <a:pt x="16590" y="36624"/>
                    <a:pt x="16541" y="36660"/>
                  </a:cubicBezTo>
                  <a:cubicBezTo>
                    <a:pt x="14300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28DBB5-F61E-412F-B119-A945A7BE16C7}"/>
                </a:ext>
              </a:extLst>
            </p:cNvPr>
            <p:cNvSpPr/>
            <p:nvPr/>
          </p:nvSpPr>
          <p:spPr>
            <a:xfrm>
              <a:off x="846222" y="6687407"/>
              <a:ext cx="40269" cy="63751"/>
            </a:xfrm>
            <a:custGeom>
              <a:avLst/>
              <a:gdLst>
                <a:gd name="connsiteX0" fmla="*/ 33561 w 40269"/>
                <a:gd name="connsiteY0" fmla="*/ 49096 h 63751"/>
                <a:gd name="connsiteX1" fmla="*/ 36071 w 40269"/>
                <a:gd name="connsiteY1" fmla="*/ 59090 h 63751"/>
                <a:gd name="connsiteX2" fmla="*/ 39791 w 40269"/>
                <a:gd name="connsiteY2" fmla="*/ 58239 h 63751"/>
                <a:gd name="connsiteX3" fmla="*/ 39791 w 40269"/>
                <a:gd name="connsiteY3" fmla="*/ 60995 h 63751"/>
                <a:gd name="connsiteX4" fmla="*/ 28407 w 40269"/>
                <a:gd name="connsiteY4" fmla="*/ 63751 h 63751"/>
                <a:gd name="connsiteX5" fmla="*/ 27444 w 40269"/>
                <a:gd name="connsiteY5" fmla="*/ 63057 h 63751"/>
                <a:gd name="connsiteX6" fmla="*/ 27444 w 40269"/>
                <a:gd name="connsiteY6" fmla="*/ 61600 h 63751"/>
                <a:gd name="connsiteX7" fmla="*/ 27287 w 40269"/>
                <a:gd name="connsiteY7" fmla="*/ 58911 h 63751"/>
                <a:gd name="connsiteX8" fmla="*/ 26839 w 40269"/>
                <a:gd name="connsiteY8" fmla="*/ 58911 h 63751"/>
                <a:gd name="connsiteX9" fmla="*/ 15971 w 40269"/>
                <a:gd name="connsiteY9" fmla="*/ 62900 h 63751"/>
                <a:gd name="connsiteX10" fmla="*/ 1 w 40269"/>
                <a:gd name="connsiteY10" fmla="*/ 47140 h 63751"/>
                <a:gd name="connsiteX11" fmla="*/ 16 w 40269"/>
                <a:gd name="connsiteY11" fmla="*/ 46318 h 63751"/>
                <a:gd name="connsiteX12" fmla="*/ 20901 w 40269"/>
                <a:gd name="connsiteY12" fmla="*/ 26486 h 63751"/>
                <a:gd name="connsiteX13" fmla="*/ 26660 w 40269"/>
                <a:gd name="connsiteY13" fmla="*/ 27271 h 63751"/>
                <a:gd name="connsiteX14" fmla="*/ 27197 w 40269"/>
                <a:gd name="connsiteY14" fmla="*/ 26061 h 63751"/>
                <a:gd name="connsiteX15" fmla="*/ 27197 w 40269"/>
                <a:gd name="connsiteY15" fmla="*/ 13019 h 63751"/>
                <a:gd name="connsiteX16" fmla="*/ 24508 w 40269"/>
                <a:gd name="connsiteY16" fmla="*/ 5871 h 63751"/>
                <a:gd name="connsiteX17" fmla="*/ 23657 w 40269"/>
                <a:gd name="connsiteY17" fmla="*/ 5356 h 63751"/>
                <a:gd name="connsiteX18" fmla="*/ 23657 w 40269"/>
                <a:gd name="connsiteY18" fmla="*/ 3630 h 63751"/>
                <a:gd name="connsiteX19" fmla="*/ 32979 w 40269"/>
                <a:gd name="connsiteY19" fmla="*/ 0 h 63751"/>
                <a:gd name="connsiteX20" fmla="*/ 33830 w 40269"/>
                <a:gd name="connsiteY20" fmla="*/ 515 h 63751"/>
                <a:gd name="connsiteX21" fmla="*/ 33561 w 40269"/>
                <a:gd name="connsiteY21" fmla="*/ 11227 h 63751"/>
                <a:gd name="connsiteX22" fmla="*/ 27175 w 40269"/>
                <a:gd name="connsiteY22" fmla="*/ 36144 h 63751"/>
                <a:gd name="connsiteX23" fmla="*/ 26211 w 40269"/>
                <a:gd name="connsiteY23" fmla="*/ 32783 h 63751"/>
                <a:gd name="connsiteX24" fmla="*/ 18974 w 40269"/>
                <a:gd name="connsiteY24" fmla="*/ 29153 h 63751"/>
                <a:gd name="connsiteX25" fmla="*/ 7075 w 40269"/>
                <a:gd name="connsiteY25" fmla="*/ 43472 h 63751"/>
                <a:gd name="connsiteX26" fmla="*/ 19915 w 40269"/>
                <a:gd name="connsiteY26" fmla="*/ 58754 h 63751"/>
                <a:gd name="connsiteX27" fmla="*/ 26637 w 40269"/>
                <a:gd name="connsiteY27" fmla="*/ 56334 h 63751"/>
                <a:gd name="connsiteX28" fmla="*/ 27242 w 4026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269" h="63751">
                  <a:moveTo>
                    <a:pt x="33561" y="49096"/>
                  </a:moveTo>
                  <a:cubicBezTo>
                    <a:pt x="33561" y="55819"/>
                    <a:pt x="33561" y="59090"/>
                    <a:pt x="36071" y="59090"/>
                  </a:cubicBezTo>
                  <a:cubicBezTo>
                    <a:pt x="37344" y="58972"/>
                    <a:pt x="38594" y="58687"/>
                    <a:pt x="39791" y="58239"/>
                  </a:cubicBezTo>
                  <a:cubicBezTo>
                    <a:pt x="40396" y="58396"/>
                    <a:pt x="40463" y="60480"/>
                    <a:pt x="39791" y="60995"/>
                  </a:cubicBezTo>
                  <a:cubicBezTo>
                    <a:pt x="35921" y="61569"/>
                    <a:pt x="32111" y="62490"/>
                    <a:pt x="28407" y="63751"/>
                  </a:cubicBezTo>
                  <a:cubicBezTo>
                    <a:pt x="27892" y="63751"/>
                    <a:pt x="27444" y="63505"/>
                    <a:pt x="27444" y="63057"/>
                  </a:cubicBezTo>
                  <a:lnTo>
                    <a:pt x="27444" y="61600"/>
                  </a:lnTo>
                  <a:cubicBezTo>
                    <a:pt x="27504" y="60701"/>
                    <a:pt x="27453" y="59796"/>
                    <a:pt x="2728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6"/>
                    <a:pt x="20901" y="26486"/>
                  </a:cubicBezTo>
                  <a:cubicBezTo>
                    <a:pt x="22850" y="26419"/>
                    <a:pt x="24797" y="26684"/>
                    <a:pt x="26660" y="27271"/>
                  </a:cubicBezTo>
                  <a:cubicBezTo>
                    <a:pt x="27108" y="27271"/>
                    <a:pt x="27197" y="26755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7" y="2671"/>
                    <a:pt x="29974" y="1457"/>
                    <a:pt x="32979" y="0"/>
                  </a:cubicBezTo>
                  <a:cubicBezTo>
                    <a:pt x="33337" y="0"/>
                    <a:pt x="33664" y="199"/>
                    <a:pt x="33830" y="515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75" y="36144"/>
                  </a:moveTo>
                  <a:cubicBezTo>
                    <a:pt x="27262" y="34946"/>
                    <a:pt x="26922" y="33753"/>
                    <a:pt x="26211" y="32783"/>
                  </a:cubicBezTo>
                  <a:cubicBezTo>
                    <a:pt x="24513" y="30491"/>
                    <a:pt x="21826" y="29142"/>
                    <a:pt x="18974" y="29153"/>
                  </a:cubicBezTo>
                  <a:cubicBezTo>
                    <a:pt x="11108" y="29153"/>
                    <a:pt x="7075" y="35875"/>
                    <a:pt x="7075" y="43472"/>
                  </a:cubicBezTo>
                  <a:cubicBezTo>
                    <a:pt x="7075" y="51337"/>
                    <a:pt x="11556" y="58754"/>
                    <a:pt x="19915" y="58754"/>
                  </a:cubicBezTo>
                  <a:cubicBezTo>
                    <a:pt x="22368" y="58754"/>
                    <a:pt x="24746" y="57898"/>
                    <a:pt x="26637" y="56334"/>
                  </a:cubicBezTo>
                  <a:cubicBezTo>
                    <a:pt x="27170" y="55364"/>
                    <a:pt x="27381" y="54250"/>
                    <a:pt x="27242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01C592-1A96-4E40-A75B-0FEFCBEF7A28}"/>
                </a:ext>
              </a:extLst>
            </p:cNvPr>
            <p:cNvSpPr/>
            <p:nvPr/>
          </p:nvSpPr>
          <p:spPr>
            <a:xfrm>
              <a:off x="904697" y="6690601"/>
              <a:ext cx="57624" cy="58674"/>
            </a:xfrm>
            <a:custGeom>
              <a:avLst/>
              <a:gdLst>
                <a:gd name="connsiteX0" fmla="*/ 37358 w 57624"/>
                <a:gd name="connsiteY0" fmla="*/ 38485 h 58674"/>
                <a:gd name="connsiteX1" fmla="*/ 33818 w 57624"/>
                <a:gd name="connsiteY1" fmla="*/ 36244 h 58674"/>
                <a:gd name="connsiteX2" fmla="*/ 20799 w 57624"/>
                <a:gd name="connsiteY2" fmla="*/ 36244 h 58674"/>
                <a:gd name="connsiteX3" fmla="*/ 17527 w 57624"/>
                <a:gd name="connsiteY3" fmla="*/ 38328 h 58674"/>
                <a:gd name="connsiteX4" fmla="*/ 14502 w 57624"/>
                <a:gd name="connsiteY4" fmla="*/ 47292 h 58674"/>
                <a:gd name="connsiteX5" fmla="*/ 12597 w 57624"/>
                <a:gd name="connsiteY5" fmla="*/ 54440 h 58674"/>
                <a:gd name="connsiteX6" fmla="*/ 15107 w 57624"/>
                <a:gd name="connsiteY6" fmla="*/ 56165 h 58674"/>
                <a:gd name="connsiteX7" fmla="*/ 17953 w 57624"/>
                <a:gd name="connsiteY7" fmla="*/ 56434 h 58674"/>
                <a:gd name="connsiteX8" fmla="*/ 18146 w 57624"/>
                <a:gd name="connsiteY8" fmla="*/ 58357 h 58674"/>
                <a:gd name="connsiteX9" fmla="*/ 17774 w 57624"/>
                <a:gd name="connsiteY9" fmla="*/ 58675 h 58674"/>
                <a:gd name="connsiteX10" fmla="*/ 8810 w 57624"/>
                <a:gd name="connsiteY10" fmla="*/ 58428 h 58674"/>
                <a:gd name="connsiteX11" fmla="*/ 519 w 57624"/>
                <a:gd name="connsiteY11" fmla="*/ 58675 h 58674"/>
                <a:gd name="connsiteX12" fmla="*/ 363 w 57624"/>
                <a:gd name="connsiteY12" fmla="*/ 56434 h 58674"/>
                <a:gd name="connsiteX13" fmla="*/ 3208 w 57624"/>
                <a:gd name="connsiteY13" fmla="*/ 56165 h 58674"/>
                <a:gd name="connsiteX14" fmla="*/ 8385 w 57624"/>
                <a:gd name="connsiteY14" fmla="*/ 51952 h 58674"/>
                <a:gd name="connsiteX15" fmla="*/ 15959 w 57624"/>
                <a:gd name="connsiteY15" fmla="*/ 32704 h 58674"/>
                <a:gd name="connsiteX16" fmla="*/ 24765 w 57624"/>
                <a:gd name="connsiteY16" fmla="*/ 9422 h 58674"/>
                <a:gd name="connsiteX17" fmla="*/ 26222 w 57624"/>
                <a:gd name="connsiteY17" fmla="*/ 3304 h 58674"/>
                <a:gd name="connsiteX18" fmla="*/ 30703 w 57624"/>
                <a:gd name="connsiteY18" fmla="*/ 10 h 58674"/>
                <a:gd name="connsiteX19" fmla="*/ 31980 w 57624"/>
                <a:gd name="connsiteY19" fmla="*/ 795 h 58674"/>
                <a:gd name="connsiteX20" fmla="*/ 35790 w 57624"/>
                <a:gd name="connsiteY20" fmla="*/ 12357 h 58674"/>
                <a:gd name="connsiteX21" fmla="*/ 47599 w 57624"/>
                <a:gd name="connsiteY21" fmla="*/ 47023 h 58674"/>
                <a:gd name="connsiteX22" fmla="*/ 54949 w 57624"/>
                <a:gd name="connsiteY22" fmla="*/ 56165 h 58674"/>
                <a:gd name="connsiteX23" fmla="*/ 57190 w 57624"/>
                <a:gd name="connsiteY23" fmla="*/ 56434 h 58674"/>
                <a:gd name="connsiteX24" fmla="*/ 57190 w 57624"/>
                <a:gd name="connsiteY24" fmla="*/ 58675 h 58674"/>
                <a:gd name="connsiteX25" fmla="*/ 46770 w 57624"/>
                <a:gd name="connsiteY25" fmla="*/ 58428 h 58674"/>
                <a:gd name="connsiteX26" fmla="*/ 36843 w 57624"/>
                <a:gd name="connsiteY26" fmla="*/ 58675 h 58674"/>
                <a:gd name="connsiteX27" fmla="*/ 36451 w 57624"/>
                <a:gd name="connsiteY27" fmla="*/ 56685 h 58674"/>
                <a:gd name="connsiteX28" fmla="*/ 36664 w 57624"/>
                <a:gd name="connsiteY28" fmla="*/ 56434 h 58674"/>
                <a:gd name="connsiteX29" fmla="*/ 39173 w 57624"/>
                <a:gd name="connsiteY29" fmla="*/ 56165 h 58674"/>
                <a:gd name="connsiteX30" fmla="*/ 42199 w 57624"/>
                <a:gd name="connsiteY30" fmla="*/ 54619 h 58674"/>
                <a:gd name="connsiteX31" fmla="*/ 41056 w 57624"/>
                <a:gd name="connsiteY31" fmla="*/ 50137 h 58674"/>
                <a:gd name="connsiteX32" fmla="*/ 20283 w 57624"/>
                <a:gd name="connsiteY32" fmla="*/ 30710 h 58674"/>
                <a:gd name="connsiteX33" fmla="*/ 22098 w 57624"/>
                <a:gd name="connsiteY33" fmla="*/ 32771 h 58674"/>
                <a:gd name="connsiteX34" fmla="*/ 32698 w 57624"/>
                <a:gd name="connsiteY34" fmla="*/ 32771 h 58674"/>
                <a:gd name="connsiteX35" fmla="*/ 34602 w 57624"/>
                <a:gd name="connsiteY35" fmla="*/ 30105 h 58674"/>
                <a:gd name="connsiteX36" fmla="*/ 29941 w 57624"/>
                <a:gd name="connsiteY36" fmla="*/ 16032 h 58674"/>
                <a:gd name="connsiteX37" fmla="*/ 27969 w 57624"/>
                <a:gd name="connsiteY37" fmla="*/ 10609 h 58674"/>
                <a:gd name="connsiteX38" fmla="*/ 27790 w 57624"/>
                <a:gd name="connsiteY38" fmla="*/ 10609 h 58674"/>
                <a:gd name="connsiteX39" fmla="*/ 25706 w 57624"/>
                <a:gd name="connsiteY39" fmla="*/ 15696 h 5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7624" h="58674">
                  <a:moveTo>
                    <a:pt x="37358" y="38485"/>
                  </a:moveTo>
                  <a:cubicBezTo>
                    <a:pt x="36753" y="36580"/>
                    <a:pt x="36417" y="36244"/>
                    <a:pt x="33818" y="36244"/>
                  </a:cubicBezTo>
                  <a:lnTo>
                    <a:pt x="20799" y="36244"/>
                  </a:lnTo>
                  <a:cubicBezTo>
                    <a:pt x="18558" y="36244"/>
                    <a:pt x="18132" y="36513"/>
                    <a:pt x="17527" y="38328"/>
                  </a:cubicBezTo>
                  <a:lnTo>
                    <a:pt x="14502" y="47292"/>
                  </a:lnTo>
                  <a:cubicBezTo>
                    <a:pt x="13599" y="49595"/>
                    <a:pt x="12960" y="51993"/>
                    <a:pt x="12597" y="54440"/>
                  </a:cubicBezTo>
                  <a:cubicBezTo>
                    <a:pt x="12597" y="55493"/>
                    <a:pt x="13046" y="56008"/>
                    <a:pt x="15107" y="56165"/>
                  </a:cubicBezTo>
                  <a:lnTo>
                    <a:pt x="17953" y="56434"/>
                  </a:lnTo>
                  <a:cubicBezTo>
                    <a:pt x="18538" y="56911"/>
                    <a:pt x="18625" y="57772"/>
                    <a:pt x="18146" y="58357"/>
                  </a:cubicBezTo>
                  <a:cubicBezTo>
                    <a:pt x="18043" y="58484"/>
                    <a:pt x="17917" y="58592"/>
                    <a:pt x="17774" y="58675"/>
                  </a:cubicBezTo>
                  <a:cubicBezTo>
                    <a:pt x="15533" y="58518"/>
                    <a:pt x="12866" y="58518"/>
                    <a:pt x="8810" y="58428"/>
                  </a:cubicBezTo>
                  <a:cubicBezTo>
                    <a:pt x="5965" y="58428"/>
                    <a:pt x="2850" y="58585"/>
                    <a:pt x="519" y="58675"/>
                  </a:cubicBezTo>
                  <a:cubicBezTo>
                    <a:pt x="-108" y="58083"/>
                    <a:pt x="-175" y="57109"/>
                    <a:pt x="363" y="56434"/>
                  </a:cubicBezTo>
                  <a:lnTo>
                    <a:pt x="3208" y="56165"/>
                  </a:lnTo>
                  <a:cubicBezTo>
                    <a:pt x="5658" y="56013"/>
                    <a:pt x="7737" y="54319"/>
                    <a:pt x="8385" y="51952"/>
                  </a:cubicBezTo>
                  <a:cubicBezTo>
                    <a:pt x="9931" y="47986"/>
                    <a:pt x="12351" y="42362"/>
                    <a:pt x="15959" y="32704"/>
                  </a:cubicBezTo>
                  <a:lnTo>
                    <a:pt x="24765" y="9422"/>
                  </a:lnTo>
                  <a:cubicBezTo>
                    <a:pt x="25776" y="7544"/>
                    <a:pt x="26278" y="5435"/>
                    <a:pt x="26222" y="3304"/>
                  </a:cubicBezTo>
                  <a:cubicBezTo>
                    <a:pt x="28003" y="2663"/>
                    <a:pt x="29560" y="1518"/>
                    <a:pt x="30703" y="10"/>
                  </a:cubicBezTo>
                  <a:cubicBezTo>
                    <a:pt x="31261" y="-64"/>
                    <a:pt x="31794" y="264"/>
                    <a:pt x="31980" y="795"/>
                  </a:cubicBezTo>
                  <a:cubicBezTo>
                    <a:pt x="33101" y="4582"/>
                    <a:pt x="34490" y="8548"/>
                    <a:pt x="35790" y="12357"/>
                  </a:cubicBezTo>
                  <a:lnTo>
                    <a:pt x="47599" y="47023"/>
                  </a:lnTo>
                  <a:cubicBezTo>
                    <a:pt x="50109" y="54440"/>
                    <a:pt x="51229" y="55739"/>
                    <a:pt x="54949" y="56165"/>
                  </a:cubicBezTo>
                  <a:lnTo>
                    <a:pt x="57190" y="56434"/>
                  </a:lnTo>
                  <a:cubicBezTo>
                    <a:pt x="57770" y="57068"/>
                    <a:pt x="57770" y="58041"/>
                    <a:pt x="57190" y="58675"/>
                  </a:cubicBezTo>
                  <a:cubicBezTo>
                    <a:pt x="53672" y="58518"/>
                    <a:pt x="50646" y="58428"/>
                    <a:pt x="46770" y="58428"/>
                  </a:cubicBezTo>
                  <a:cubicBezTo>
                    <a:pt x="42893" y="58428"/>
                    <a:pt x="39353" y="58585"/>
                    <a:pt x="36843" y="58675"/>
                  </a:cubicBezTo>
                  <a:cubicBezTo>
                    <a:pt x="36184" y="58234"/>
                    <a:pt x="36009" y="57344"/>
                    <a:pt x="36451" y="56685"/>
                  </a:cubicBezTo>
                  <a:cubicBezTo>
                    <a:pt x="36511" y="56593"/>
                    <a:pt x="36583" y="56510"/>
                    <a:pt x="36664" y="56434"/>
                  </a:cubicBezTo>
                  <a:lnTo>
                    <a:pt x="39173" y="56165"/>
                  </a:lnTo>
                  <a:cubicBezTo>
                    <a:pt x="40989" y="56008"/>
                    <a:pt x="42199" y="55493"/>
                    <a:pt x="42199" y="54619"/>
                  </a:cubicBezTo>
                  <a:cubicBezTo>
                    <a:pt x="42013" y="53082"/>
                    <a:pt x="41629" y="51576"/>
                    <a:pt x="41056" y="50137"/>
                  </a:cubicBezTo>
                  <a:close/>
                  <a:moveTo>
                    <a:pt x="20283" y="30710"/>
                  </a:moveTo>
                  <a:cubicBezTo>
                    <a:pt x="19589" y="32681"/>
                    <a:pt x="19678" y="32771"/>
                    <a:pt x="22098" y="32771"/>
                  </a:cubicBezTo>
                  <a:lnTo>
                    <a:pt x="32698" y="32771"/>
                  </a:lnTo>
                  <a:cubicBezTo>
                    <a:pt x="35207" y="32771"/>
                    <a:pt x="35387" y="32435"/>
                    <a:pt x="34602" y="30105"/>
                  </a:cubicBezTo>
                  <a:lnTo>
                    <a:pt x="29941" y="16032"/>
                  </a:lnTo>
                  <a:cubicBezTo>
                    <a:pt x="29247" y="13971"/>
                    <a:pt x="28485" y="11551"/>
                    <a:pt x="27969" y="10609"/>
                  </a:cubicBezTo>
                  <a:lnTo>
                    <a:pt x="27790" y="10609"/>
                  </a:lnTo>
                  <a:cubicBezTo>
                    <a:pt x="27008" y="12268"/>
                    <a:pt x="26311" y="13966"/>
                    <a:pt x="25706" y="1569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50F96D-CBAC-4AFA-82E3-24657464A565}"/>
                </a:ext>
              </a:extLst>
            </p:cNvPr>
            <p:cNvSpPr/>
            <p:nvPr/>
          </p:nvSpPr>
          <p:spPr>
            <a:xfrm>
              <a:off x="961870" y="6687407"/>
              <a:ext cx="40189" cy="63751"/>
            </a:xfrm>
            <a:custGeom>
              <a:avLst/>
              <a:gdLst>
                <a:gd name="connsiteX0" fmla="*/ 33494 w 40189"/>
                <a:gd name="connsiteY0" fmla="*/ 49097 h 63751"/>
                <a:gd name="connsiteX1" fmla="*/ 36004 w 40189"/>
                <a:gd name="connsiteY1" fmla="*/ 59091 h 63751"/>
                <a:gd name="connsiteX2" fmla="*/ 39701 w 40189"/>
                <a:gd name="connsiteY2" fmla="*/ 58239 h 63751"/>
                <a:gd name="connsiteX3" fmla="*/ 39701 w 40189"/>
                <a:gd name="connsiteY3" fmla="*/ 60995 h 63751"/>
                <a:gd name="connsiteX4" fmla="*/ 28295 w 40189"/>
                <a:gd name="connsiteY4" fmla="*/ 63752 h 63751"/>
                <a:gd name="connsiteX5" fmla="*/ 27354 w 40189"/>
                <a:gd name="connsiteY5" fmla="*/ 63057 h 63751"/>
                <a:gd name="connsiteX6" fmla="*/ 27354 w 40189"/>
                <a:gd name="connsiteY6" fmla="*/ 61600 h 63751"/>
                <a:gd name="connsiteX7" fmla="*/ 27175 w 40189"/>
                <a:gd name="connsiteY7" fmla="*/ 58911 h 63751"/>
                <a:gd name="connsiteX8" fmla="*/ 26839 w 40189"/>
                <a:gd name="connsiteY8" fmla="*/ 58911 h 63751"/>
                <a:gd name="connsiteX9" fmla="*/ 15971 w 40189"/>
                <a:gd name="connsiteY9" fmla="*/ 62900 h 63751"/>
                <a:gd name="connsiteX10" fmla="*/ 1 w 40189"/>
                <a:gd name="connsiteY10" fmla="*/ 47140 h 63751"/>
                <a:gd name="connsiteX11" fmla="*/ 16 w 40189"/>
                <a:gd name="connsiteY11" fmla="*/ 46318 h 63751"/>
                <a:gd name="connsiteX12" fmla="*/ 20878 w 40189"/>
                <a:gd name="connsiteY12" fmla="*/ 26487 h 63751"/>
                <a:gd name="connsiteX13" fmla="*/ 26660 w 40189"/>
                <a:gd name="connsiteY13" fmla="*/ 27271 h 63751"/>
                <a:gd name="connsiteX14" fmla="*/ 27175 w 40189"/>
                <a:gd name="connsiteY14" fmla="*/ 26061 h 63751"/>
                <a:gd name="connsiteX15" fmla="*/ 27175 w 40189"/>
                <a:gd name="connsiteY15" fmla="*/ 13019 h 63751"/>
                <a:gd name="connsiteX16" fmla="*/ 24508 w 40189"/>
                <a:gd name="connsiteY16" fmla="*/ 5871 h 63751"/>
                <a:gd name="connsiteX17" fmla="*/ 23657 w 40189"/>
                <a:gd name="connsiteY17" fmla="*/ 5356 h 63751"/>
                <a:gd name="connsiteX18" fmla="*/ 23657 w 40189"/>
                <a:gd name="connsiteY18" fmla="*/ 3630 h 63751"/>
                <a:gd name="connsiteX19" fmla="*/ 32956 w 40189"/>
                <a:gd name="connsiteY19" fmla="*/ 0 h 63751"/>
                <a:gd name="connsiteX20" fmla="*/ 33830 w 40189"/>
                <a:gd name="connsiteY20" fmla="*/ 516 h 63751"/>
                <a:gd name="connsiteX21" fmla="*/ 33561 w 40189"/>
                <a:gd name="connsiteY21" fmla="*/ 11227 h 63751"/>
                <a:gd name="connsiteX22" fmla="*/ 27108 w 40189"/>
                <a:gd name="connsiteY22" fmla="*/ 36145 h 63751"/>
                <a:gd name="connsiteX23" fmla="*/ 26167 w 40189"/>
                <a:gd name="connsiteY23" fmla="*/ 32783 h 63751"/>
                <a:gd name="connsiteX24" fmla="*/ 18929 w 40189"/>
                <a:gd name="connsiteY24" fmla="*/ 29153 h 63751"/>
                <a:gd name="connsiteX25" fmla="*/ 7008 w 40189"/>
                <a:gd name="connsiteY25" fmla="*/ 43472 h 63751"/>
                <a:gd name="connsiteX26" fmla="*/ 19870 w 40189"/>
                <a:gd name="connsiteY26" fmla="*/ 58754 h 63751"/>
                <a:gd name="connsiteX27" fmla="*/ 26592 w 40189"/>
                <a:gd name="connsiteY27" fmla="*/ 56334 h 63751"/>
                <a:gd name="connsiteX28" fmla="*/ 27175 w 40189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9" h="63751">
                  <a:moveTo>
                    <a:pt x="33494" y="49097"/>
                  </a:moveTo>
                  <a:cubicBezTo>
                    <a:pt x="33494" y="55819"/>
                    <a:pt x="33494" y="59091"/>
                    <a:pt x="36004" y="59091"/>
                  </a:cubicBezTo>
                  <a:cubicBezTo>
                    <a:pt x="37270" y="58974"/>
                    <a:pt x="38513" y="58687"/>
                    <a:pt x="39701" y="58239"/>
                  </a:cubicBezTo>
                  <a:cubicBezTo>
                    <a:pt x="40306" y="58396"/>
                    <a:pt x="40396" y="60480"/>
                    <a:pt x="39701" y="60995"/>
                  </a:cubicBezTo>
                  <a:cubicBezTo>
                    <a:pt x="35824" y="61571"/>
                    <a:pt x="32008" y="62494"/>
                    <a:pt x="28295" y="63752"/>
                  </a:cubicBezTo>
                  <a:cubicBezTo>
                    <a:pt x="27780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24" y="60700"/>
                    <a:pt x="27363" y="59794"/>
                    <a:pt x="27175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878" y="26487"/>
                  </a:cubicBezTo>
                  <a:cubicBezTo>
                    <a:pt x="22837" y="26417"/>
                    <a:pt x="24791" y="26682"/>
                    <a:pt x="26660" y="27271"/>
                  </a:cubicBezTo>
                  <a:cubicBezTo>
                    <a:pt x="27108" y="27271"/>
                    <a:pt x="27175" y="26756"/>
                    <a:pt x="27175" y="26061"/>
                  </a:cubicBezTo>
                  <a:lnTo>
                    <a:pt x="27175" y="13019"/>
                  </a:lnTo>
                  <a:cubicBezTo>
                    <a:pt x="27175" y="7933"/>
                    <a:pt x="27175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108" y="36145"/>
                  </a:moveTo>
                  <a:cubicBezTo>
                    <a:pt x="27202" y="34948"/>
                    <a:pt x="26868" y="33756"/>
                    <a:pt x="26167" y="32783"/>
                  </a:cubicBezTo>
                  <a:cubicBezTo>
                    <a:pt x="24468" y="30491"/>
                    <a:pt x="21781" y="29142"/>
                    <a:pt x="18929" y="29153"/>
                  </a:cubicBezTo>
                  <a:cubicBezTo>
                    <a:pt x="11063" y="29153"/>
                    <a:pt x="7008" y="35876"/>
                    <a:pt x="7008" y="43472"/>
                  </a:cubicBezTo>
                  <a:cubicBezTo>
                    <a:pt x="7008" y="51337"/>
                    <a:pt x="11489" y="58754"/>
                    <a:pt x="19870" y="58754"/>
                  </a:cubicBezTo>
                  <a:cubicBezTo>
                    <a:pt x="22324" y="58754"/>
                    <a:pt x="24701" y="57898"/>
                    <a:pt x="26592" y="56334"/>
                  </a:cubicBezTo>
                  <a:cubicBezTo>
                    <a:pt x="27117" y="55362"/>
                    <a:pt x="27318" y="54248"/>
                    <a:pt x="27175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AFF8C87-3F90-40C0-BAD7-69FD6668CD34}"/>
                </a:ext>
              </a:extLst>
            </p:cNvPr>
            <p:cNvSpPr/>
            <p:nvPr/>
          </p:nvSpPr>
          <p:spPr>
            <a:xfrm>
              <a:off x="1004939" y="6687407"/>
              <a:ext cx="40180" cy="63751"/>
            </a:xfrm>
            <a:custGeom>
              <a:avLst/>
              <a:gdLst>
                <a:gd name="connsiteX0" fmla="*/ 33472 w 40180"/>
                <a:gd name="connsiteY0" fmla="*/ 49097 h 63751"/>
                <a:gd name="connsiteX1" fmla="*/ 35981 w 40180"/>
                <a:gd name="connsiteY1" fmla="*/ 59091 h 63751"/>
                <a:gd name="connsiteX2" fmla="*/ 39701 w 40180"/>
                <a:gd name="connsiteY2" fmla="*/ 58239 h 63751"/>
                <a:gd name="connsiteX3" fmla="*/ 39701 w 40180"/>
                <a:gd name="connsiteY3" fmla="*/ 60995 h 63751"/>
                <a:gd name="connsiteX4" fmla="*/ 28318 w 40180"/>
                <a:gd name="connsiteY4" fmla="*/ 63752 h 63751"/>
                <a:gd name="connsiteX5" fmla="*/ 27354 w 40180"/>
                <a:gd name="connsiteY5" fmla="*/ 63057 h 63751"/>
                <a:gd name="connsiteX6" fmla="*/ 27354 w 40180"/>
                <a:gd name="connsiteY6" fmla="*/ 61600 h 63751"/>
                <a:gd name="connsiteX7" fmla="*/ 27197 w 40180"/>
                <a:gd name="connsiteY7" fmla="*/ 58911 h 63751"/>
                <a:gd name="connsiteX8" fmla="*/ 26839 w 40180"/>
                <a:gd name="connsiteY8" fmla="*/ 58911 h 63751"/>
                <a:gd name="connsiteX9" fmla="*/ 15971 w 40180"/>
                <a:gd name="connsiteY9" fmla="*/ 62900 h 63751"/>
                <a:gd name="connsiteX10" fmla="*/ 1 w 40180"/>
                <a:gd name="connsiteY10" fmla="*/ 47140 h 63751"/>
                <a:gd name="connsiteX11" fmla="*/ 16 w 40180"/>
                <a:gd name="connsiteY11" fmla="*/ 46318 h 63751"/>
                <a:gd name="connsiteX12" fmla="*/ 20901 w 40180"/>
                <a:gd name="connsiteY12" fmla="*/ 26487 h 63751"/>
                <a:gd name="connsiteX13" fmla="*/ 26660 w 40180"/>
                <a:gd name="connsiteY13" fmla="*/ 27271 h 63751"/>
                <a:gd name="connsiteX14" fmla="*/ 27197 w 40180"/>
                <a:gd name="connsiteY14" fmla="*/ 26061 h 63751"/>
                <a:gd name="connsiteX15" fmla="*/ 27197 w 40180"/>
                <a:gd name="connsiteY15" fmla="*/ 13019 h 63751"/>
                <a:gd name="connsiteX16" fmla="*/ 24508 w 40180"/>
                <a:gd name="connsiteY16" fmla="*/ 5871 h 63751"/>
                <a:gd name="connsiteX17" fmla="*/ 23657 w 40180"/>
                <a:gd name="connsiteY17" fmla="*/ 5356 h 63751"/>
                <a:gd name="connsiteX18" fmla="*/ 23657 w 40180"/>
                <a:gd name="connsiteY18" fmla="*/ 3630 h 63751"/>
                <a:gd name="connsiteX19" fmla="*/ 32956 w 40180"/>
                <a:gd name="connsiteY19" fmla="*/ 0 h 63751"/>
                <a:gd name="connsiteX20" fmla="*/ 33830 w 40180"/>
                <a:gd name="connsiteY20" fmla="*/ 516 h 63751"/>
                <a:gd name="connsiteX21" fmla="*/ 33561 w 40180"/>
                <a:gd name="connsiteY21" fmla="*/ 11227 h 63751"/>
                <a:gd name="connsiteX22" fmla="*/ 27220 w 40180"/>
                <a:gd name="connsiteY22" fmla="*/ 36145 h 63751"/>
                <a:gd name="connsiteX23" fmla="*/ 26256 w 40180"/>
                <a:gd name="connsiteY23" fmla="*/ 32783 h 63751"/>
                <a:gd name="connsiteX24" fmla="*/ 19018 w 40180"/>
                <a:gd name="connsiteY24" fmla="*/ 29153 h 63751"/>
                <a:gd name="connsiteX25" fmla="*/ 7120 w 40180"/>
                <a:gd name="connsiteY25" fmla="*/ 43472 h 63751"/>
                <a:gd name="connsiteX26" fmla="*/ 19960 w 40180"/>
                <a:gd name="connsiteY26" fmla="*/ 58754 h 63751"/>
                <a:gd name="connsiteX27" fmla="*/ 26682 w 40180"/>
                <a:gd name="connsiteY27" fmla="*/ 56334 h 63751"/>
                <a:gd name="connsiteX28" fmla="*/ 27287 w 40180"/>
                <a:gd name="connsiteY28" fmla="*/ 53152 h 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80" h="63751">
                  <a:moveTo>
                    <a:pt x="33472" y="49097"/>
                  </a:moveTo>
                  <a:cubicBezTo>
                    <a:pt x="33472" y="55819"/>
                    <a:pt x="33472" y="59091"/>
                    <a:pt x="35981" y="59091"/>
                  </a:cubicBezTo>
                  <a:cubicBezTo>
                    <a:pt x="37254" y="58972"/>
                    <a:pt x="38505" y="58687"/>
                    <a:pt x="39701" y="58239"/>
                  </a:cubicBezTo>
                  <a:cubicBezTo>
                    <a:pt x="40306" y="58396"/>
                    <a:pt x="40373" y="60480"/>
                    <a:pt x="39701" y="60995"/>
                  </a:cubicBezTo>
                  <a:cubicBezTo>
                    <a:pt x="35831" y="61569"/>
                    <a:pt x="32022" y="62490"/>
                    <a:pt x="28318" y="63752"/>
                  </a:cubicBezTo>
                  <a:cubicBezTo>
                    <a:pt x="27802" y="63752"/>
                    <a:pt x="27354" y="63505"/>
                    <a:pt x="27354" y="63057"/>
                  </a:cubicBezTo>
                  <a:lnTo>
                    <a:pt x="27354" y="61600"/>
                  </a:lnTo>
                  <a:cubicBezTo>
                    <a:pt x="27415" y="60702"/>
                    <a:pt x="27363" y="59796"/>
                    <a:pt x="27197" y="58911"/>
                  </a:cubicBezTo>
                  <a:lnTo>
                    <a:pt x="26839" y="58911"/>
                  </a:lnTo>
                  <a:cubicBezTo>
                    <a:pt x="23758" y="61405"/>
                    <a:pt x="19935" y="62808"/>
                    <a:pt x="15971" y="62900"/>
                  </a:cubicBezTo>
                  <a:cubicBezTo>
                    <a:pt x="7209" y="62958"/>
                    <a:pt x="59" y="55902"/>
                    <a:pt x="1" y="47140"/>
                  </a:cubicBezTo>
                  <a:cubicBezTo>
                    <a:pt x="-2" y="46867"/>
                    <a:pt x="3" y="46591"/>
                    <a:pt x="16" y="46318"/>
                  </a:cubicBezTo>
                  <a:cubicBezTo>
                    <a:pt x="16" y="34240"/>
                    <a:pt x="9159" y="26487"/>
                    <a:pt x="20901" y="26487"/>
                  </a:cubicBezTo>
                  <a:cubicBezTo>
                    <a:pt x="22850" y="26420"/>
                    <a:pt x="24797" y="26684"/>
                    <a:pt x="26660" y="27271"/>
                  </a:cubicBezTo>
                  <a:cubicBezTo>
                    <a:pt x="27108" y="27271"/>
                    <a:pt x="27197" y="26756"/>
                    <a:pt x="27197" y="26061"/>
                  </a:cubicBezTo>
                  <a:lnTo>
                    <a:pt x="27197" y="13019"/>
                  </a:lnTo>
                  <a:cubicBezTo>
                    <a:pt x="27197" y="7933"/>
                    <a:pt x="27197" y="7417"/>
                    <a:pt x="24508" y="5871"/>
                  </a:cubicBezTo>
                  <a:lnTo>
                    <a:pt x="23657" y="5356"/>
                  </a:lnTo>
                  <a:cubicBezTo>
                    <a:pt x="23209" y="4867"/>
                    <a:pt x="23209" y="4119"/>
                    <a:pt x="23657" y="3630"/>
                  </a:cubicBezTo>
                  <a:cubicBezTo>
                    <a:pt x="26850" y="2674"/>
                    <a:pt x="29960" y="1459"/>
                    <a:pt x="32956" y="0"/>
                  </a:cubicBezTo>
                  <a:cubicBezTo>
                    <a:pt x="33321" y="-9"/>
                    <a:pt x="33660" y="193"/>
                    <a:pt x="33830" y="516"/>
                  </a:cubicBezTo>
                  <a:cubicBezTo>
                    <a:pt x="33830" y="3115"/>
                    <a:pt x="33561" y="7417"/>
                    <a:pt x="33561" y="11227"/>
                  </a:cubicBezTo>
                  <a:close/>
                  <a:moveTo>
                    <a:pt x="27220" y="36145"/>
                  </a:moveTo>
                  <a:cubicBezTo>
                    <a:pt x="27307" y="34946"/>
                    <a:pt x="26967" y="33754"/>
                    <a:pt x="26256" y="32783"/>
                  </a:cubicBezTo>
                  <a:cubicBezTo>
                    <a:pt x="24558" y="30491"/>
                    <a:pt x="21871" y="29142"/>
                    <a:pt x="19018" y="29153"/>
                  </a:cubicBezTo>
                  <a:cubicBezTo>
                    <a:pt x="11153" y="29153"/>
                    <a:pt x="7120" y="35876"/>
                    <a:pt x="7120" y="43472"/>
                  </a:cubicBezTo>
                  <a:cubicBezTo>
                    <a:pt x="7120" y="51337"/>
                    <a:pt x="11601" y="58754"/>
                    <a:pt x="19960" y="58754"/>
                  </a:cubicBezTo>
                  <a:cubicBezTo>
                    <a:pt x="22413" y="58754"/>
                    <a:pt x="24791" y="57898"/>
                    <a:pt x="26682" y="56334"/>
                  </a:cubicBezTo>
                  <a:cubicBezTo>
                    <a:pt x="27215" y="55364"/>
                    <a:pt x="27426" y="54250"/>
                    <a:pt x="27287" y="5315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F98E05-A550-4D6F-97D4-1893379DAA9C}"/>
                </a:ext>
              </a:extLst>
            </p:cNvPr>
            <p:cNvSpPr/>
            <p:nvPr/>
          </p:nvSpPr>
          <p:spPr>
            <a:xfrm>
              <a:off x="1047895" y="6695179"/>
              <a:ext cx="17408" cy="54253"/>
            </a:xfrm>
            <a:custGeom>
              <a:avLst/>
              <a:gdLst>
                <a:gd name="connsiteX0" fmla="*/ 5439 w 17408"/>
                <a:gd name="connsiteY0" fmla="*/ 29156 h 54253"/>
                <a:gd name="connsiteX1" fmla="*/ 3199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610 w 17408"/>
                <a:gd name="connsiteY18" fmla="*/ 4507 h 54253"/>
                <a:gd name="connsiteX19" fmla="*/ 8207 w 17408"/>
                <a:gd name="connsiteY19" fmla="*/ 9067 h 54253"/>
                <a:gd name="connsiteX20" fmla="*/ 3647 w 17408"/>
                <a:gd name="connsiteY20" fmla="*/ 4664 h 54253"/>
                <a:gd name="connsiteX21" fmla="*/ 7942 w 17408"/>
                <a:gd name="connsiteY21" fmla="*/ 3 h 54253"/>
                <a:gd name="connsiteX22" fmla="*/ 8308 w 17408"/>
                <a:gd name="connsiteY22" fmla="*/ 3 h 54253"/>
                <a:gd name="connsiteX23" fmla="*/ 12617 w 17408"/>
                <a:gd name="connsiteY23" fmla="*/ 4344 h 54253"/>
                <a:gd name="connsiteX24" fmla="*/ 12610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39" y="29156"/>
                  </a:moveTo>
                  <a:cubicBezTo>
                    <a:pt x="5439" y="25795"/>
                    <a:pt x="5439" y="25347"/>
                    <a:pt x="3199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826" y="17504"/>
                    <a:pt x="12162" y="17683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39" y="51318"/>
                    <a:pt x="5507" y="50467"/>
                    <a:pt x="5507" y="44259"/>
                  </a:cubicBezTo>
                  <a:close/>
                  <a:moveTo>
                    <a:pt x="12610" y="4507"/>
                  </a:moveTo>
                  <a:cubicBezTo>
                    <a:pt x="12653" y="6984"/>
                    <a:pt x="10683" y="9025"/>
                    <a:pt x="8207" y="9067"/>
                  </a:cubicBezTo>
                  <a:cubicBezTo>
                    <a:pt x="5731" y="9110"/>
                    <a:pt x="3689" y="7140"/>
                    <a:pt x="3647" y="4664"/>
                  </a:cubicBezTo>
                  <a:cubicBezTo>
                    <a:pt x="3546" y="2190"/>
                    <a:pt x="5468" y="104"/>
                    <a:pt x="7942" y="3"/>
                  </a:cubicBezTo>
                  <a:cubicBezTo>
                    <a:pt x="8063" y="-1"/>
                    <a:pt x="8187" y="-1"/>
                    <a:pt x="8308" y="3"/>
                  </a:cubicBezTo>
                  <a:cubicBezTo>
                    <a:pt x="10696" y="12"/>
                    <a:pt x="12626" y="1955"/>
                    <a:pt x="12617" y="4344"/>
                  </a:cubicBezTo>
                  <a:cubicBezTo>
                    <a:pt x="12617" y="4420"/>
                    <a:pt x="12614" y="4498"/>
                    <a:pt x="12610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6252E6-6FAD-41AD-9700-BBD5E1A6A535}"/>
                </a:ext>
              </a:extLst>
            </p:cNvPr>
            <p:cNvSpPr/>
            <p:nvPr/>
          </p:nvSpPr>
          <p:spPr>
            <a:xfrm>
              <a:off x="1069298" y="6713916"/>
              <a:ext cx="31227" cy="36485"/>
            </a:xfrm>
            <a:custGeom>
              <a:avLst/>
              <a:gdLst>
                <a:gd name="connsiteX0" fmla="*/ 28561 w 31227"/>
                <a:gd name="connsiteY0" fmla="*/ 1434 h 36485"/>
                <a:gd name="connsiteX1" fmla="*/ 29860 w 31227"/>
                <a:gd name="connsiteY1" fmla="*/ 4885 h 36485"/>
                <a:gd name="connsiteX2" fmla="*/ 27956 w 31227"/>
                <a:gd name="connsiteY2" fmla="*/ 8089 h 36485"/>
                <a:gd name="connsiteX3" fmla="*/ 26746 w 31227"/>
                <a:gd name="connsiteY3" fmla="*/ 7484 h 36485"/>
                <a:gd name="connsiteX4" fmla="*/ 18119 w 31227"/>
                <a:gd name="connsiteY4" fmla="*/ 3003 h 36485"/>
                <a:gd name="connsiteX5" fmla="*/ 6220 w 31227"/>
                <a:gd name="connsiteY5" fmla="*/ 16896 h 36485"/>
                <a:gd name="connsiteX6" fmla="*/ 20113 w 31227"/>
                <a:gd name="connsiteY6" fmla="*/ 31640 h 36485"/>
                <a:gd name="connsiteX7" fmla="*/ 29681 w 31227"/>
                <a:gd name="connsiteY7" fmla="*/ 26464 h 36485"/>
                <a:gd name="connsiteX8" fmla="*/ 31216 w 31227"/>
                <a:gd name="connsiteY8" fmla="*/ 27587 h 36485"/>
                <a:gd name="connsiteX9" fmla="*/ 31227 w 31227"/>
                <a:gd name="connsiteY9" fmla="*/ 27674 h 36485"/>
                <a:gd name="connsiteX10" fmla="*/ 16819 w 31227"/>
                <a:gd name="connsiteY10" fmla="*/ 36480 h 36485"/>
                <a:gd name="connsiteX11" fmla="*/ 5010 w 31227"/>
                <a:gd name="connsiteY11" fmla="*/ 31999 h 36485"/>
                <a:gd name="connsiteX12" fmla="*/ 13 w 31227"/>
                <a:gd name="connsiteY12" fmla="*/ 19226 h 36485"/>
                <a:gd name="connsiteX13" fmla="*/ 20875 w 31227"/>
                <a:gd name="connsiteY13" fmla="*/ 0 h 36485"/>
                <a:gd name="connsiteX14" fmla="*/ 28561 w 31227"/>
                <a:gd name="connsiteY14" fmla="*/ 1434 h 3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27" h="36485">
                  <a:moveTo>
                    <a:pt x="28561" y="1434"/>
                  </a:moveTo>
                  <a:cubicBezTo>
                    <a:pt x="29428" y="2371"/>
                    <a:pt x="29894" y="3610"/>
                    <a:pt x="29860" y="4885"/>
                  </a:cubicBezTo>
                  <a:cubicBezTo>
                    <a:pt x="29860" y="6454"/>
                    <a:pt x="28987" y="8089"/>
                    <a:pt x="27956" y="8089"/>
                  </a:cubicBezTo>
                  <a:cubicBezTo>
                    <a:pt x="27481" y="8085"/>
                    <a:pt x="27035" y="7861"/>
                    <a:pt x="26746" y="7484"/>
                  </a:cubicBezTo>
                  <a:cubicBezTo>
                    <a:pt x="24655" y="4811"/>
                    <a:pt x="21507" y="3177"/>
                    <a:pt x="18119" y="3003"/>
                  </a:cubicBezTo>
                  <a:cubicBezTo>
                    <a:pt x="12091" y="3003"/>
                    <a:pt x="6220" y="7753"/>
                    <a:pt x="6220" y="16896"/>
                  </a:cubicBezTo>
                  <a:cubicBezTo>
                    <a:pt x="6220" y="23618"/>
                    <a:pt x="10881" y="31640"/>
                    <a:pt x="20113" y="31640"/>
                  </a:cubicBezTo>
                  <a:cubicBezTo>
                    <a:pt x="24016" y="31829"/>
                    <a:pt x="27703" y="29834"/>
                    <a:pt x="29681" y="26464"/>
                  </a:cubicBezTo>
                  <a:cubicBezTo>
                    <a:pt x="30414" y="26350"/>
                    <a:pt x="31102" y="26852"/>
                    <a:pt x="31216" y="27587"/>
                  </a:cubicBezTo>
                  <a:cubicBezTo>
                    <a:pt x="31221" y="27616"/>
                    <a:pt x="31225" y="27645"/>
                    <a:pt x="31227" y="27674"/>
                  </a:cubicBezTo>
                  <a:cubicBezTo>
                    <a:pt x="28550" y="33164"/>
                    <a:pt x="22927" y="36601"/>
                    <a:pt x="16819" y="36480"/>
                  </a:cubicBezTo>
                  <a:cubicBezTo>
                    <a:pt x="12447" y="36588"/>
                    <a:pt x="8207" y="34979"/>
                    <a:pt x="5010" y="31999"/>
                  </a:cubicBezTo>
                  <a:cubicBezTo>
                    <a:pt x="1640" y="28622"/>
                    <a:pt x="-171" y="23995"/>
                    <a:pt x="13" y="19226"/>
                  </a:cubicBezTo>
                  <a:cubicBezTo>
                    <a:pt x="13" y="9927"/>
                    <a:pt x="6556" y="0"/>
                    <a:pt x="20875" y="0"/>
                  </a:cubicBezTo>
                  <a:cubicBezTo>
                    <a:pt x="23503" y="7"/>
                    <a:pt x="26107" y="493"/>
                    <a:pt x="28561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723AEB-ED1A-48F2-B671-05ACC8BE4944}"/>
                </a:ext>
              </a:extLst>
            </p:cNvPr>
            <p:cNvSpPr/>
            <p:nvPr/>
          </p:nvSpPr>
          <p:spPr>
            <a:xfrm>
              <a:off x="1102833" y="6709145"/>
              <a:ext cx="22970" cy="41229"/>
            </a:xfrm>
            <a:custGeom>
              <a:avLst/>
              <a:gdLst>
                <a:gd name="connsiteX0" fmla="*/ 12549 w 22970"/>
                <a:gd name="connsiteY0" fmla="*/ 9589 h 41229"/>
                <a:gd name="connsiteX1" fmla="*/ 10981 w 22970"/>
                <a:gd name="connsiteY1" fmla="*/ 11651 h 41229"/>
                <a:gd name="connsiteX2" fmla="*/ 10981 w 22970"/>
                <a:gd name="connsiteY2" fmla="*/ 27852 h 41229"/>
                <a:gd name="connsiteX3" fmla="*/ 17277 w 22970"/>
                <a:gd name="connsiteY3" fmla="*/ 37420 h 41229"/>
                <a:gd name="connsiteX4" fmla="*/ 19518 w 22970"/>
                <a:gd name="connsiteY4" fmla="*/ 36994 h 41229"/>
                <a:gd name="connsiteX5" fmla="*/ 21759 w 22970"/>
                <a:gd name="connsiteY5" fmla="*/ 35784 h 41229"/>
                <a:gd name="connsiteX6" fmla="*/ 22611 w 22970"/>
                <a:gd name="connsiteY6" fmla="*/ 37241 h 41229"/>
                <a:gd name="connsiteX7" fmla="*/ 13647 w 22970"/>
                <a:gd name="connsiteY7" fmla="*/ 41229 h 41229"/>
                <a:gd name="connsiteX8" fmla="*/ 4684 w 22970"/>
                <a:gd name="connsiteY8" fmla="*/ 31908 h 41229"/>
                <a:gd name="connsiteX9" fmla="*/ 4684 w 22970"/>
                <a:gd name="connsiteY9" fmla="*/ 12166 h 41229"/>
                <a:gd name="connsiteX10" fmla="*/ 2891 w 22970"/>
                <a:gd name="connsiteY10" fmla="*/ 9679 h 41229"/>
                <a:gd name="connsiteX11" fmla="*/ 471 w 22970"/>
                <a:gd name="connsiteY11" fmla="*/ 9679 h 41229"/>
                <a:gd name="connsiteX12" fmla="*/ 202 w 22970"/>
                <a:gd name="connsiteY12" fmla="*/ 7864 h 41229"/>
                <a:gd name="connsiteX13" fmla="*/ 5737 w 22970"/>
                <a:gd name="connsiteY13" fmla="*/ 5175 h 41229"/>
                <a:gd name="connsiteX14" fmla="*/ 9345 w 22970"/>
                <a:gd name="connsiteY14" fmla="*/ 88 h 41229"/>
                <a:gd name="connsiteX15" fmla="*/ 11160 w 22970"/>
                <a:gd name="connsiteY15" fmla="*/ 536 h 41229"/>
                <a:gd name="connsiteX16" fmla="*/ 11160 w 22970"/>
                <a:gd name="connsiteY16" fmla="*/ 4413 h 41229"/>
                <a:gd name="connsiteX17" fmla="*/ 12706 w 22970"/>
                <a:gd name="connsiteY17" fmla="*/ 6049 h 41229"/>
                <a:gd name="connsiteX18" fmla="*/ 22297 w 22970"/>
                <a:gd name="connsiteY18" fmla="*/ 6049 h 41229"/>
                <a:gd name="connsiteX19" fmla="*/ 22297 w 22970"/>
                <a:gd name="connsiteY19" fmla="*/ 9679 h 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70" h="41229">
                  <a:moveTo>
                    <a:pt x="12549" y="9589"/>
                  </a:moveTo>
                  <a:cubicBezTo>
                    <a:pt x="11070" y="9589"/>
                    <a:pt x="10981" y="9836"/>
                    <a:pt x="10981" y="11651"/>
                  </a:cubicBezTo>
                  <a:lnTo>
                    <a:pt x="10981" y="27852"/>
                  </a:lnTo>
                  <a:cubicBezTo>
                    <a:pt x="10981" y="32849"/>
                    <a:pt x="11586" y="37420"/>
                    <a:pt x="17277" y="37420"/>
                  </a:cubicBezTo>
                  <a:cubicBezTo>
                    <a:pt x="18044" y="37404"/>
                    <a:pt x="18801" y="37261"/>
                    <a:pt x="19518" y="36994"/>
                  </a:cubicBezTo>
                  <a:cubicBezTo>
                    <a:pt x="20302" y="36725"/>
                    <a:pt x="21423" y="35784"/>
                    <a:pt x="21759" y="35784"/>
                  </a:cubicBezTo>
                  <a:cubicBezTo>
                    <a:pt x="22431" y="35784"/>
                    <a:pt x="22790" y="36725"/>
                    <a:pt x="22611" y="37241"/>
                  </a:cubicBezTo>
                  <a:cubicBezTo>
                    <a:pt x="20334" y="39795"/>
                    <a:pt x="17069" y="41247"/>
                    <a:pt x="13647" y="41229"/>
                  </a:cubicBezTo>
                  <a:cubicBezTo>
                    <a:pt x="6230" y="41229"/>
                    <a:pt x="4684" y="37084"/>
                    <a:pt x="4684" y="31908"/>
                  </a:cubicBezTo>
                  <a:lnTo>
                    <a:pt x="4684" y="12166"/>
                  </a:lnTo>
                  <a:cubicBezTo>
                    <a:pt x="4684" y="9925"/>
                    <a:pt x="4684" y="9679"/>
                    <a:pt x="2891" y="9679"/>
                  </a:cubicBezTo>
                  <a:lnTo>
                    <a:pt x="471" y="9679"/>
                  </a:lnTo>
                  <a:cubicBezTo>
                    <a:pt x="-35" y="9213"/>
                    <a:pt x="-147" y="8455"/>
                    <a:pt x="202" y="7864"/>
                  </a:cubicBezTo>
                  <a:cubicBezTo>
                    <a:pt x="2194" y="7306"/>
                    <a:pt x="4068" y="6396"/>
                    <a:pt x="5737" y="5175"/>
                  </a:cubicBezTo>
                  <a:cubicBezTo>
                    <a:pt x="7187" y="3669"/>
                    <a:pt x="8404" y="1955"/>
                    <a:pt x="9345" y="88"/>
                  </a:cubicBezTo>
                  <a:cubicBezTo>
                    <a:pt x="9793" y="-69"/>
                    <a:pt x="10824" y="-69"/>
                    <a:pt x="11160" y="536"/>
                  </a:cubicBezTo>
                  <a:lnTo>
                    <a:pt x="11160" y="4413"/>
                  </a:lnTo>
                  <a:cubicBezTo>
                    <a:pt x="11160" y="5959"/>
                    <a:pt x="11160" y="6049"/>
                    <a:pt x="12706" y="6049"/>
                  </a:cubicBezTo>
                  <a:lnTo>
                    <a:pt x="22297" y="6049"/>
                  </a:lnTo>
                  <a:cubicBezTo>
                    <a:pt x="23195" y="7091"/>
                    <a:pt x="23195" y="8637"/>
                    <a:pt x="22297" y="967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D1B8CA-F9F1-4380-9555-3DA3E705855E}"/>
                </a:ext>
              </a:extLst>
            </p:cNvPr>
            <p:cNvSpPr/>
            <p:nvPr/>
          </p:nvSpPr>
          <p:spPr>
            <a:xfrm>
              <a:off x="1128497" y="6695179"/>
              <a:ext cx="17408" cy="54253"/>
            </a:xfrm>
            <a:custGeom>
              <a:avLst/>
              <a:gdLst>
                <a:gd name="connsiteX0" fmla="*/ 5417 w 17408"/>
                <a:gd name="connsiteY0" fmla="*/ 29156 h 54253"/>
                <a:gd name="connsiteX1" fmla="*/ 3176 w 17408"/>
                <a:gd name="connsiteY1" fmla="*/ 23801 h 54253"/>
                <a:gd name="connsiteX2" fmla="*/ 2414 w 17408"/>
                <a:gd name="connsiteY2" fmla="*/ 23285 h 54253"/>
                <a:gd name="connsiteX3" fmla="*/ 2414 w 17408"/>
                <a:gd name="connsiteY3" fmla="*/ 21739 h 54253"/>
                <a:gd name="connsiteX4" fmla="*/ 11378 w 17408"/>
                <a:gd name="connsiteY4" fmla="*/ 17504 h 54253"/>
                <a:gd name="connsiteX5" fmla="*/ 12251 w 17408"/>
                <a:gd name="connsiteY5" fmla="*/ 18020 h 54253"/>
                <a:gd name="connsiteX6" fmla="*/ 11893 w 17408"/>
                <a:gd name="connsiteY6" fmla="*/ 28731 h 54253"/>
                <a:gd name="connsiteX7" fmla="*/ 11893 w 17408"/>
                <a:gd name="connsiteY7" fmla="*/ 44259 h 54253"/>
                <a:gd name="connsiteX8" fmla="*/ 15187 w 17408"/>
                <a:gd name="connsiteY8" fmla="*/ 51744 h 54253"/>
                <a:gd name="connsiteX9" fmla="*/ 16980 w 17408"/>
                <a:gd name="connsiteY9" fmla="*/ 52013 h 54253"/>
                <a:gd name="connsiteX10" fmla="*/ 16957 w 17408"/>
                <a:gd name="connsiteY10" fmla="*/ 54135 h 54253"/>
                <a:gd name="connsiteX11" fmla="*/ 16823 w 17408"/>
                <a:gd name="connsiteY11" fmla="*/ 54254 h 54253"/>
                <a:gd name="connsiteX12" fmla="*/ 8711 w 17408"/>
                <a:gd name="connsiteY12" fmla="*/ 54007 h 54253"/>
                <a:gd name="connsiteX13" fmla="*/ 599 w 17408"/>
                <a:gd name="connsiteY13" fmla="*/ 54254 h 54253"/>
                <a:gd name="connsiteX14" fmla="*/ 301 w 17408"/>
                <a:gd name="connsiteY14" fmla="*/ 52152 h 54253"/>
                <a:gd name="connsiteX15" fmla="*/ 420 w 17408"/>
                <a:gd name="connsiteY15" fmla="*/ 52013 h 54253"/>
                <a:gd name="connsiteX16" fmla="*/ 2235 w 17408"/>
                <a:gd name="connsiteY16" fmla="*/ 51744 h 54253"/>
                <a:gd name="connsiteX17" fmla="*/ 5507 w 17408"/>
                <a:gd name="connsiteY17" fmla="*/ 44259 h 54253"/>
                <a:gd name="connsiteX18" fmla="*/ 12587 w 17408"/>
                <a:gd name="connsiteY18" fmla="*/ 4507 h 54253"/>
                <a:gd name="connsiteX19" fmla="*/ 8184 w 17408"/>
                <a:gd name="connsiteY19" fmla="*/ 9067 h 54253"/>
                <a:gd name="connsiteX20" fmla="*/ 3624 w 17408"/>
                <a:gd name="connsiteY20" fmla="*/ 4664 h 54253"/>
                <a:gd name="connsiteX21" fmla="*/ 7920 w 17408"/>
                <a:gd name="connsiteY21" fmla="*/ 3 h 54253"/>
                <a:gd name="connsiteX22" fmla="*/ 8285 w 17408"/>
                <a:gd name="connsiteY22" fmla="*/ 3 h 54253"/>
                <a:gd name="connsiteX23" fmla="*/ 12594 w 17408"/>
                <a:gd name="connsiteY23" fmla="*/ 4344 h 54253"/>
                <a:gd name="connsiteX24" fmla="*/ 12587 w 17408"/>
                <a:gd name="connsiteY24" fmla="*/ 4575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8" h="54253">
                  <a:moveTo>
                    <a:pt x="5417" y="29156"/>
                  </a:moveTo>
                  <a:cubicBezTo>
                    <a:pt x="5417" y="25795"/>
                    <a:pt x="5417" y="25347"/>
                    <a:pt x="3176" y="23801"/>
                  </a:cubicBezTo>
                  <a:lnTo>
                    <a:pt x="2414" y="23285"/>
                  </a:lnTo>
                  <a:cubicBezTo>
                    <a:pt x="2013" y="22848"/>
                    <a:pt x="2013" y="22176"/>
                    <a:pt x="2414" y="21739"/>
                  </a:cubicBezTo>
                  <a:cubicBezTo>
                    <a:pt x="5516" y="20581"/>
                    <a:pt x="8514" y="19165"/>
                    <a:pt x="11378" y="17504"/>
                  </a:cubicBezTo>
                  <a:cubicBezTo>
                    <a:pt x="11752" y="17457"/>
                    <a:pt x="12113" y="17668"/>
                    <a:pt x="12251" y="18020"/>
                  </a:cubicBezTo>
                  <a:cubicBezTo>
                    <a:pt x="12072" y="21045"/>
                    <a:pt x="11893" y="25190"/>
                    <a:pt x="11893" y="28731"/>
                  </a:cubicBezTo>
                  <a:lnTo>
                    <a:pt x="11893" y="44259"/>
                  </a:lnTo>
                  <a:cubicBezTo>
                    <a:pt x="11893" y="50467"/>
                    <a:pt x="12072" y="51318"/>
                    <a:pt x="15187" y="51744"/>
                  </a:cubicBezTo>
                  <a:lnTo>
                    <a:pt x="16980" y="52013"/>
                  </a:lnTo>
                  <a:cubicBezTo>
                    <a:pt x="17560" y="52604"/>
                    <a:pt x="17551" y="53554"/>
                    <a:pt x="16957" y="54135"/>
                  </a:cubicBezTo>
                  <a:cubicBezTo>
                    <a:pt x="16915" y="54177"/>
                    <a:pt x="16870" y="54218"/>
                    <a:pt x="16823" y="54254"/>
                  </a:cubicBezTo>
                  <a:cubicBezTo>
                    <a:pt x="14223" y="54097"/>
                    <a:pt x="11736" y="54007"/>
                    <a:pt x="8711" y="54007"/>
                  </a:cubicBezTo>
                  <a:cubicBezTo>
                    <a:pt x="5686" y="54007"/>
                    <a:pt x="3019" y="54007"/>
                    <a:pt x="599" y="54254"/>
                  </a:cubicBezTo>
                  <a:cubicBezTo>
                    <a:pt x="-64" y="53756"/>
                    <a:pt x="-196" y="52815"/>
                    <a:pt x="301" y="52152"/>
                  </a:cubicBezTo>
                  <a:cubicBezTo>
                    <a:pt x="339" y="52102"/>
                    <a:pt x="377" y="52058"/>
                    <a:pt x="420" y="52013"/>
                  </a:cubicBezTo>
                  <a:lnTo>
                    <a:pt x="2235" y="51744"/>
                  </a:lnTo>
                  <a:cubicBezTo>
                    <a:pt x="5417" y="51318"/>
                    <a:pt x="5507" y="50467"/>
                    <a:pt x="5507" y="44259"/>
                  </a:cubicBezTo>
                  <a:close/>
                  <a:moveTo>
                    <a:pt x="12587" y="4507"/>
                  </a:moveTo>
                  <a:cubicBezTo>
                    <a:pt x="12630" y="6984"/>
                    <a:pt x="10660" y="9025"/>
                    <a:pt x="8184" y="9067"/>
                  </a:cubicBezTo>
                  <a:cubicBezTo>
                    <a:pt x="5708" y="9110"/>
                    <a:pt x="3667" y="7140"/>
                    <a:pt x="3624" y="4664"/>
                  </a:cubicBezTo>
                  <a:cubicBezTo>
                    <a:pt x="3523" y="2190"/>
                    <a:pt x="5446" y="104"/>
                    <a:pt x="7920" y="3"/>
                  </a:cubicBezTo>
                  <a:cubicBezTo>
                    <a:pt x="8041" y="-1"/>
                    <a:pt x="8164" y="-1"/>
                    <a:pt x="8285" y="3"/>
                  </a:cubicBezTo>
                  <a:cubicBezTo>
                    <a:pt x="10674" y="12"/>
                    <a:pt x="12603" y="1955"/>
                    <a:pt x="12594" y="4344"/>
                  </a:cubicBezTo>
                  <a:cubicBezTo>
                    <a:pt x="12594" y="4420"/>
                    <a:pt x="12592" y="4498"/>
                    <a:pt x="12587" y="4575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7891B8-F091-44CD-8DAC-EC775991AD9D}"/>
                </a:ext>
              </a:extLst>
            </p:cNvPr>
            <p:cNvSpPr/>
            <p:nvPr/>
          </p:nvSpPr>
          <p:spPr>
            <a:xfrm>
              <a:off x="1149785" y="6713869"/>
              <a:ext cx="35904" cy="36450"/>
            </a:xfrm>
            <a:custGeom>
              <a:avLst/>
              <a:gdLst>
                <a:gd name="connsiteX0" fmla="*/ 35892 w 35904"/>
                <a:gd name="connsiteY0" fmla="*/ 17884 h 36450"/>
                <a:gd name="connsiteX1" fmla="*/ 17697 w 35904"/>
                <a:gd name="connsiteY1" fmla="*/ 36438 h 36450"/>
                <a:gd name="connsiteX2" fmla="*/ 12 w 35904"/>
                <a:gd name="connsiteY2" fmla="*/ 20042 h 36450"/>
                <a:gd name="connsiteX3" fmla="*/ 17 w 35904"/>
                <a:gd name="connsiteY3" fmla="*/ 18646 h 36450"/>
                <a:gd name="connsiteX4" fmla="*/ 17573 w 35904"/>
                <a:gd name="connsiteY4" fmla="*/ 9 h 36450"/>
                <a:gd name="connsiteX5" fmla="*/ 18391 w 35904"/>
                <a:gd name="connsiteY5" fmla="*/ 2 h 36450"/>
                <a:gd name="connsiteX6" fmla="*/ 35901 w 35904"/>
                <a:gd name="connsiteY6" fmla="*/ 16950 h 36450"/>
                <a:gd name="connsiteX7" fmla="*/ 35892 w 35904"/>
                <a:gd name="connsiteY7" fmla="*/ 17884 h 36450"/>
                <a:gd name="connsiteX8" fmla="*/ 17361 w 35904"/>
                <a:gd name="connsiteY8" fmla="*/ 2624 h 36450"/>
                <a:gd name="connsiteX9" fmla="*/ 7434 w 35904"/>
                <a:gd name="connsiteY9" fmla="*/ 17548 h 36450"/>
                <a:gd name="connsiteX10" fmla="*/ 18638 w 35904"/>
                <a:gd name="connsiteY10" fmla="*/ 33839 h 36450"/>
                <a:gd name="connsiteX11" fmla="*/ 28565 w 35904"/>
                <a:gd name="connsiteY11" fmla="*/ 19251 h 36450"/>
                <a:gd name="connsiteX12" fmla="*/ 17361 w 35904"/>
                <a:gd name="connsiteY12" fmla="*/ 2624 h 3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04" h="36450">
                  <a:moveTo>
                    <a:pt x="35892" y="17884"/>
                  </a:moveTo>
                  <a:cubicBezTo>
                    <a:pt x="35892" y="28662"/>
                    <a:pt x="28475" y="36438"/>
                    <a:pt x="17697" y="36438"/>
                  </a:cubicBezTo>
                  <a:cubicBezTo>
                    <a:pt x="8285" y="36794"/>
                    <a:pt x="368" y="29453"/>
                    <a:pt x="12" y="20042"/>
                  </a:cubicBezTo>
                  <a:cubicBezTo>
                    <a:pt x="-6" y="19576"/>
                    <a:pt x="-4" y="19112"/>
                    <a:pt x="17" y="18646"/>
                  </a:cubicBezTo>
                  <a:cubicBezTo>
                    <a:pt x="-281" y="8652"/>
                    <a:pt x="7579" y="307"/>
                    <a:pt x="17573" y="9"/>
                  </a:cubicBezTo>
                  <a:cubicBezTo>
                    <a:pt x="17847" y="0"/>
                    <a:pt x="18118" y="-2"/>
                    <a:pt x="18391" y="2"/>
                  </a:cubicBezTo>
                  <a:cubicBezTo>
                    <a:pt x="27906" y="-152"/>
                    <a:pt x="35746" y="7435"/>
                    <a:pt x="35901" y="16950"/>
                  </a:cubicBezTo>
                  <a:cubicBezTo>
                    <a:pt x="35908" y="17261"/>
                    <a:pt x="35903" y="17573"/>
                    <a:pt x="35892" y="17884"/>
                  </a:cubicBezTo>
                  <a:close/>
                  <a:moveTo>
                    <a:pt x="17361" y="2624"/>
                  </a:moveTo>
                  <a:cubicBezTo>
                    <a:pt x="11646" y="2624"/>
                    <a:pt x="7434" y="8047"/>
                    <a:pt x="7434" y="17548"/>
                  </a:cubicBezTo>
                  <a:cubicBezTo>
                    <a:pt x="7434" y="25391"/>
                    <a:pt x="10974" y="33839"/>
                    <a:pt x="18638" y="33839"/>
                  </a:cubicBezTo>
                  <a:cubicBezTo>
                    <a:pt x="26301" y="33839"/>
                    <a:pt x="28565" y="25906"/>
                    <a:pt x="28565" y="19251"/>
                  </a:cubicBezTo>
                  <a:cubicBezTo>
                    <a:pt x="28475" y="11923"/>
                    <a:pt x="25540" y="2624"/>
                    <a:pt x="17361" y="262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1B8CC2-68FB-4691-B965-5C9E251DBC19}"/>
                </a:ext>
              </a:extLst>
            </p:cNvPr>
            <p:cNvSpPr/>
            <p:nvPr/>
          </p:nvSpPr>
          <p:spPr>
            <a:xfrm>
              <a:off x="1190783" y="6712683"/>
              <a:ext cx="40610" cy="36659"/>
            </a:xfrm>
            <a:custGeom>
              <a:avLst/>
              <a:gdLst>
                <a:gd name="connsiteX0" fmla="*/ 5516 w 40610"/>
                <a:gd name="connsiteY0" fmla="*/ 11652 h 36659"/>
                <a:gd name="connsiteX1" fmla="*/ 3275 w 40610"/>
                <a:gd name="connsiteY1" fmla="*/ 6297 h 36659"/>
                <a:gd name="connsiteX2" fmla="*/ 2491 w 40610"/>
                <a:gd name="connsiteY2" fmla="*/ 5781 h 36659"/>
                <a:gd name="connsiteX3" fmla="*/ 2491 w 40610"/>
                <a:gd name="connsiteY3" fmla="*/ 4235 h 36659"/>
                <a:gd name="connsiteX4" fmla="*/ 11118 w 40610"/>
                <a:gd name="connsiteY4" fmla="*/ 0 h 36659"/>
                <a:gd name="connsiteX5" fmla="*/ 12059 w 40610"/>
                <a:gd name="connsiteY5" fmla="*/ 605 h 36659"/>
                <a:gd name="connsiteX6" fmla="*/ 11902 w 40610"/>
                <a:gd name="connsiteY6" fmla="*/ 4661 h 36659"/>
                <a:gd name="connsiteX7" fmla="*/ 12751 w 40610"/>
                <a:gd name="connsiteY7" fmla="*/ 5602 h 36659"/>
                <a:gd name="connsiteX8" fmla="*/ 12843 w 40610"/>
                <a:gd name="connsiteY8" fmla="*/ 5602 h 36659"/>
                <a:gd name="connsiteX9" fmla="*/ 24921 w 40610"/>
                <a:gd name="connsiteY9" fmla="*/ 1121 h 36659"/>
                <a:gd name="connsiteX10" fmla="*/ 35005 w 40610"/>
                <a:gd name="connsiteY10" fmla="*/ 11809 h 36659"/>
                <a:gd name="connsiteX11" fmla="*/ 35005 w 40610"/>
                <a:gd name="connsiteY11" fmla="*/ 26666 h 36659"/>
                <a:gd name="connsiteX12" fmla="*/ 38299 w 40610"/>
                <a:gd name="connsiteY12" fmla="*/ 34150 h 36659"/>
                <a:gd name="connsiteX13" fmla="*/ 40181 w 40610"/>
                <a:gd name="connsiteY13" fmla="*/ 34419 h 36659"/>
                <a:gd name="connsiteX14" fmla="*/ 40159 w 40610"/>
                <a:gd name="connsiteY14" fmla="*/ 36541 h 36659"/>
                <a:gd name="connsiteX15" fmla="*/ 40024 w 40610"/>
                <a:gd name="connsiteY15" fmla="*/ 36660 h 36659"/>
                <a:gd name="connsiteX16" fmla="*/ 31912 w 40610"/>
                <a:gd name="connsiteY16" fmla="*/ 36413 h 36659"/>
                <a:gd name="connsiteX17" fmla="*/ 23890 w 40610"/>
                <a:gd name="connsiteY17" fmla="*/ 36660 h 36659"/>
                <a:gd name="connsiteX18" fmla="*/ 23592 w 40610"/>
                <a:gd name="connsiteY18" fmla="*/ 34558 h 36659"/>
                <a:gd name="connsiteX19" fmla="*/ 23711 w 40610"/>
                <a:gd name="connsiteY19" fmla="*/ 34419 h 36659"/>
                <a:gd name="connsiteX20" fmla="*/ 25347 w 40610"/>
                <a:gd name="connsiteY20" fmla="*/ 34150 h 36659"/>
                <a:gd name="connsiteX21" fmla="*/ 28618 w 40610"/>
                <a:gd name="connsiteY21" fmla="*/ 26666 h 36659"/>
                <a:gd name="connsiteX22" fmla="*/ 28618 w 40610"/>
                <a:gd name="connsiteY22" fmla="*/ 13804 h 36659"/>
                <a:gd name="connsiteX23" fmla="*/ 20529 w 40610"/>
                <a:gd name="connsiteY23" fmla="*/ 5266 h 36659"/>
                <a:gd name="connsiteX24" fmla="*/ 13179 w 40610"/>
                <a:gd name="connsiteY24" fmla="*/ 8291 h 36659"/>
                <a:gd name="connsiteX25" fmla="*/ 11902 w 40610"/>
                <a:gd name="connsiteY25" fmla="*/ 13445 h 36659"/>
                <a:gd name="connsiteX26" fmla="*/ 11902 w 40610"/>
                <a:gd name="connsiteY26" fmla="*/ 26666 h 36659"/>
                <a:gd name="connsiteX27" fmla="*/ 15174 w 40610"/>
                <a:gd name="connsiteY27" fmla="*/ 34150 h 36659"/>
                <a:gd name="connsiteX28" fmla="*/ 16720 w 40610"/>
                <a:gd name="connsiteY28" fmla="*/ 34419 h 36659"/>
                <a:gd name="connsiteX29" fmla="*/ 16662 w 40610"/>
                <a:gd name="connsiteY29" fmla="*/ 36573 h 36659"/>
                <a:gd name="connsiteX30" fmla="*/ 16563 w 40610"/>
                <a:gd name="connsiteY30" fmla="*/ 36660 h 36659"/>
                <a:gd name="connsiteX31" fmla="*/ 8698 w 40610"/>
                <a:gd name="connsiteY31" fmla="*/ 36413 h 36659"/>
                <a:gd name="connsiteX32" fmla="*/ 586 w 40610"/>
                <a:gd name="connsiteY32" fmla="*/ 36660 h 36659"/>
                <a:gd name="connsiteX33" fmla="*/ 310 w 40610"/>
                <a:gd name="connsiteY33" fmla="*/ 34554 h 36659"/>
                <a:gd name="connsiteX34" fmla="*/ 429 w 40610"/>
                <a:gd name="connsiteY34" fmla="*/ 34419 h 36659"/>
                <a:gd name="connsiteX35" fmla="*/ 2222 w 40610"/>
                <a:gd name="connsiteY35" fmla="*/ 34150 h 36659"/>
                <a:gd name="connsiteX36" fmla="*/ 5516 w 40610"/>
                <a:gd name="connsiteY36" fmla="*/ 26666 h 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10" h="36659">
                  <a:moveTo>
                    <a:pt x="5516" y="11652"/>
                  </a:moveTo>
                  <a:cubicBezTo>
                    <a:pt x="5516" y="8291"/>
                    <a:pt x="5516" y="7843"/>
                    <a:pt x="3275" y="6297"/>
                  </a:cubicBezTo>
                  <a:lnTo>
                    <a:pt x="2491" y="5781"/>
                  </a:lnTo>
                  <a:cubicBezTo>
                    <a:pt x="2110" y="5336"/>
                    <a:pt x="2110" y="4679"/>
                    <a:pt x="2491" y="4235"/>
                  </a:cubicBezTo>
                  <a:cubicBezTo>
                    <a:pt x="5504" y="3124"/>
                    <a:pt x="8395" y="1705"/>
                    <a:pt x="11118" y="0"/>
                  </a:cubicBezTo>
                  <a:cubicBezTo>
                    <a:pt x="11526" y="-7"/>
                    <a:pt x="11895" y="231"/>
                    <a:pt x="12059" y="605"/>
                  </a:cubicBezTo>
                  <a:cubicBezTo>
                    <a:pt x="11902" y="2599"/>
                    <a:pt x="11902" y="3877"/>
                    <a:pt x="11902" y="4661"/>
                  </a:cubicBezTo>
                  <a:cubicBezTo>
                    <a:pt x="11877" y="5156"/>
                    <a:pt x="12256" y="5578"/>
                    <a:pt x="12751" y="5602"/>
                  </a:cubicBezTo>
                  <a:cubicBezTo>
                    <a:pt x="12783" y="5604"/>
                    <a:pt x="12812" y="5604"/>
                    <a:pt x="12843" y="5602"/>
                  </a:cubicBezTo>
                  <a:cubicBezTo>
                    <a:pt x="16379" y="3023"/>
                    <a:pt x="20558" y="1470"/>
                    <a:pt x="24921" y="1121"/>
                  </a:cubicBezTo>
                  <a:cubicBezTo>
                    <a:pt x="32069" y="1121"/>
                    <a:pt x="35005" y="6028"/>
                    <a:pt x="35005" y="11809"/>
                  </a:cubicBezTo>
                  <a:lnTo>
                    <a:pt x="35005" y="26666"/>
                  </a:lnTo>
                  <a:cubicBezTo>
                    <a:pt x="35005" y="32873"/>
                    <a:pt x="35184" y="33724"/>
                    <a:pt x="38299" y="34150"/>
                  </a:cubicBezTo>
                  <a:lnTo>
                    <a:pt x="40181" y="34419"/>
                  </a:lnTo>
                  <a:cubicBezTo>
                    <a:pt x="40761" y="35011"/>
                    <a:pt x="40753" y="35961"/>
                    <a:pt x="40159" y="36541"/>
                  </a:cubicBezTo>
                  <a:cubicBezTo>
                    <a:pt x="40116" y="36584"/>
                    <a:pt x="40071" y="36624"/>
                    <a:pt x="40024" y="36660"/>
                  </a:cubicBezTo>
                  <a:cubicBezTo>
                    <a:pt x="37425" y="36503"/>
                    <a:pt x="34938" y="36413"/>
                    <a:pt x="31912" y="36413"/>
                  </a:cubicBezTo>
                  <a:cubicBezTo>
                    <a:pt x="28887" y="36413"/>
                    <a:pt x="26221" y="36413"/>
                    <a:pt x="23890" y="36660"/>
                  </a:cubicBezTo>
                  <a:cubicBezTo>
                    <a:pt x="23227" y="36162"/>
                    <a:pt x="23095" y="35221"/>
                    <a:pt x="23592" y="34558"/>
                  </a:cubicBezTo>
                  <a:cubicBezTo>
                    <a:pt x="23630" y="34509"/>
                    <a:pt x="23669" y="34464"/>
                    <a:pt x="23711" y="34419"/>
                  </a:cubicBezTo>
                  <a:lnTo>
                    <a:pt x="25347" y="34150"/>
                  </a:lnTo>
                  <a:cubicBezTo>
                    <a:pt x="28551" y="33635"/>
                    <a:pt x="28618" y="32873"/>
                    <a:pt x="28618" y="26666"/>
                  </a:cubicBezTo>
                  <a:lnTo>
                    <a:pt x="28618" y="13804"/>
                  </a:lnTo>
                  <a:cubicBezTo>
                    <a:pt x="28618" y="8874"/>
                    <a:pt x="26378" y="5266"/>
                    <a:pt x="20529" y="5266"/>
                  </a:cubicBezTo>
                  <a:cubicBezTo>
                    <a:pt x="17751" y="5134"/>
                    <a:pt x="15059" y="6241"/>
                    <a:pt x="13179" y="8291"/>
                  </a:cubicBezTo>
                  <a:cubicBezTo>
                    <a:pt x="12115" y="9784"/>
                    <a:pt x="11658" y="11628"/>
                    <a:pt x="11902" y="13445"/>
                  </a:cubicBezTo>
                  <a:lnTo>
                    <a:pt x="11902" y="26666"/>
                  </a:lnTo>
                  <a:cubicBezTo>
                    <a:pt x="11902" y="32873"/>
                    <a:pt x="12059" y="33635"/>
                    <a:pt x="15174" y="34150"/>
                  </a:cubicBezTo>
                  <a:lnTo>
                    <a:pt x="16720" y="34419"/>
                  </a:lnTo>
                  <a:cubicBezTo>
                    <a:pt x="17298" y="35031"/>
                    <a:pt x="17273" y="35994"/>
                    <a:pt x="16662" y="36573"/>
                  </a:cubicBezTo>
                  <a:cubicBezTo>
                    <a:pt x="16630" y="36604"/>
                    <a:pt x="16597" y="36633"/>
                    <a:pt x="16563" y="36660"/>
                  </a:cubicBezTo>
                  <a:cubicBezTo>
                    <a:pt x="14322" y="36503"/>
                    <a:pt x="11723" y="36413"/>
                    <a:pt x="8698" y="36413"/>
                  </a:cubicBezTo>
                  <a:cubicBezTo>
                    <a:pt x="5673" y="36413"/>
                    <a:pt x="3006" y="36413"/>
                    <a:pt x="586" y="36660"/>
                  </a:cubicBezTo>
                  <a:cubicBezTo>
                    <a:pt x="-71" y="36153"/>
                    <a:pt x="-194" y="35212"/>
                    <a:pt x="310" y="34554"/>
                  </a:cubicBezTo>
                  <a:cubicBezTo>
                    <a:pt x="348" y="34506"/>
                    <a:pt x="386" y="34462"/>
                    <a:pt x="429" y="34419"/>
                  </a:cubicBezTo>
                  <a:lnTo>
                    <a:pt x="2222" y="34150"/>
                  </a:lnTo>
                  <a:cubicBezTo>
                    <a:pt x="5426" y="33724"/>
                    <a:pt x="5516" y="32873"/>
                    <a:pt x="5516" y="26666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943C6D-3633-4EFB-986B-F6BAD883F220}"/>
                </a:ext>
              </a:extLst>
            </p:cNvPr>
            <p:cNvSpPr/>
            <p:nvPr/>
          </p:nvSpPr>
          <p:spPr>
            <a:xfrm>
              <a:off x="1234890" y="6714006"/>
              <a:ext cx="22717" cy="36332"/>
            </a:xfrm>
            <a:custGeom>
              <a:avLst/>
              <a:gdLst>
                <a:gd name="connsiteX0" fmla="*/ 21014 w 22717"/>
                <a:gd name="connsiteY0" fmla="*/ 1434 h 36332"/>
                <a:gd name="connsiteX1" fmla="*/ 22403 w 22717"/>
                <a:gd name="connsiteY1" fmla="*/ 8425 h 36332"/>
                <a:gd name="connsiteX2" fmla="*/ 20320 w 22717"/>
                <a:gd name="connsiteY2" fmla="*/ 8694 h 36332"/>
                <a:gd name="connsiteX3" fmla="*/ 12723 w 22717"/>
                <a:gd name="connsiteY3" fmla="*/ 2397 h 36332"/>
                <a:gd name="connsiteX4" fmla="*/ 7226 w 22717"/>
                <a:gd name="connsiteY4" fmla="*/ 7038 h 36332"/>
                <a:gd name="connsiteX5" fmla="*/ 7211 w 22717"/>
                <a:gd name="connsiteY5" fmla="*/ 7641 h 36332"/>
                <a:gd name="connsiteX6" fmla="*/ 13933 w 22717"/>
                <a:gd name="connsiteY6" fmla="*/ 14811 h 36332"/>
                <a:gd name="connsiteX7" fmla="*/ 22717 w 22717"/>
                <a:gd name="connsiteY7" fmla="*/ 26463 h 36332"/>
                <a:gd name="connsiteX8" fmla="*/ 10303 w 22717"/>
                <a:gd name="connsiteY8" fmla="*/ 36301 h 36332"/>
                <a:gd name="connsiteX9" fmla="*/ 1071 w 22717"/>
                <a:gd name="connsiteY9" fmla="*/ 33701 h 36332"/>
                <a:gd name="connsiteX10" fmla="*/ 40 w 22717"/>
                <a:gd name="connsiteY10" fmla="*/ 24985 h 36332"/>
                <a:gd name="connsiteX11" fmla="*/ 2012 w 22717"/>
                <a:gd name="connsiteY11" fmla="*/ 24985 h 36332"/>
                <a:gd name="connsiteX12" fmla="*/ 11155 w 22717"/>
                <a:gd name="connsiteY12" fmla="*/ 33948 h 36332"/>
                <a:gd name="connsiteX13" fmla="*/ 16920 w 22717"/>
                <a:gd name="connsiteY13" fmla="*/ 29135 h 36332"/>
                <a:gd name="connsiteX14" fmla="*/ 16936 w 22717"/>
                <a:gd name="connsiteY14" fmla="*/ 28435 h 36332"/>
                <a:gd name="connsiteX15" fmla="*/ 10213 w 22717"/>
                <a:gd name="connsiteY15" fmla="*/ 20480 h 36332"/>
                <a:gd name="connsiteX16" fmla="*/ 1676 w 22717"/>
                <a:gd name="connsiteY16" fmla="*/ 9881 h 36332"/>
                <a:gd name="connsiteX17" fmla="*/ 13395 w 22717"/>
                <a:gd name="connsiteY17" fmla="*/ 44 h 36332"/>
                <a:gd name="connsiteX18" fmla="*/ 21014 w 22717"/>
                <a:gd name="connsiteY18" fmla="*/ 1434 h 3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17" h="36332">
                  <a:moveTo>
                    <a:pt x="21014" y="1434"/>
                  </a:moveTo>
                  <a:cubicBezTo>
                    <a:pt x="21893" y="3663"/>
                    <a:pt x="22363" y="6029"/>
                    <a:pt x="22403" y="8425"/>
                  </a:cubicBezTo>
                  <a:cubicBezTo>
                    <a:pt x="21893" y="9057"/>
                    <a:pt x="20974" y="9173"/>
                    <a:pt x="20320" y="8694"/>
                  </a:cubicBezTo>
                  <a:cubicBezTo>
                    <a:pt x="18863" y="4884"/>
                    <a:pt x="16264" y="2397"/>
                    <a:pt x="12723" y="2397"/>
                  </a:cubicBezTo>
                  <a:cubicBezTo>
                    <a:pt x="9924" y="2160"/>
                    <a:pt x="7462" y="4237"/>
                    <a:pt x="7226" y="7038"/>
                  </a:cubicBezTo>
                  <a:cubicBezTo>
                    <a:pt x="7208" y="7237"/>
                    <a:pt x="7204" y="7439"/>
                    <a:pt x="7211" y="7641"/>
                  </a:cubicBezTo>
                  <a:cubicBezTo>
                    <a:pt x="7211" y="11181"/>
                    <a:pt x="10841" y="13086"/>
                    <a:pt x="13933" y="14811"/>
                  </a:cubicBezTo>
                  <a:cubicBezTo>
                    <a:pt x="18415" y="17411"/>
                    <a:pt x="22717" y="20324"/>
                    <a:pt x="22717" y="26463"/>
                  </a:cubicBezTo>
                  <a:cubicBezTo>
                    <a:pt x="22717" y="33007"/>
                    <a:pt x="16689" y="36301"/>
                    <a:pt x="10303" y="36301"/>
                  </a:cubicBezTo>
                  <a:cubicBezTo>
                    <a:pt x="7018" y="36520"/>
                    <a:pt x="3760" y="35602"/>
                    <a:pt x="1071" y="33701"/>
                  </a:cubicBezTo>
                  <a:cubicBezTo>
                    <a:pt x="224" y="30878"/>
                    <a:pt x="-126" y="27929"/>
                    <a:pt x="40" y="24985"/>
                  </a:cubicBezTo>
                  <a:cubicBezTo>
                    <a:pt x="598" y="24471"/>
                    <a:pt x="1454" y="24471"/>
                    <a:pt x="2012" y="24985"/>
                  </a:cubicBezTo>
                  <a:cubicBezTo>
                    <a:pt x="3491" y="29735"/>
                    <a:pt x="6247" y="33948"/>
                    <a:pt x="11155" y="33948"/>
                  </a:cubicBezTo>
                  <a:cubicBezTo>
                    <a:pt x="14077" y="34210"/>
                    <a:pt x="16656" y="32054"/>
                    <a:pt x="16920" y="29135"/>
                  </a:cubicBezTo>
                  <a:cubicBezTo>
                    <a:pt x="16940" y="28901"/>
                    <a:pt x="16945" y="28668"/>
                    <a:pt x="16936" y="28435"/>
                  </a:cubicBezTo>
                  <a:cubicBezTo>
                    <a:pt x="16936" y="24447"/>
                    <a:pt x="13485" y="22296"/>
                    <a:pt x="10213" y="20480"/>
                  </a:cubicBezTo>
                  <a:cubicBezTo>
                    <a:pt x="5216" y="17635"/>
                    <a:pt x="1676" y="14632"/>
                    <a:pt x="1676" y="9881"/>
                  </a:cubicBezTo>
                  <a:cubicBezTo>
                    <a:pt x="1676" y="3585"/>
                    <a:pt x="6852" y="44"/>
                    <a:pt x="13395" y="44"/>
                  </a:cubicBezTo>
                  <a:cubicBezTo>
                    <a:pt x="16013" y="-155"/>
                    <a:pt x="18637" y="322"/>
                    <a:pt x="21014" y="1434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178D6-FBBE-4ECA-B427-B213EA59AAD2}"/>
                </a:ext>
              </a:extLst>
            </p:cNvPr>
            <p:cNvSpPr/>
            <p:nvPr/>
          </p:nvSpPr>
          <p:spPr>
            <a:xfrm>
              <a:off x="156000" y="6309001"/>
              <a:ext cx="1216202" cy="548170"/>
            </a:xfrm>
            <a:custGeom>
              <a:avLst/>
              <a:gdLst>
                <a:gd name="connsiteX0" fmla="*/ 0 w 1216202"/>
                <a:gd name="connsiteY0" fmla="*/ 0 h 548170"/>
                <a:gd name="connsiteX1" fmla="*/ 1216203 w 1216202"/>
                <a:gd name="connsiteY1" fmla="*/ 0 h 548170"/>
                <a:gd name="connsiteX2" fmla="*/ 1216203 w 1216202"/>
                <a:gd name="connsiteY2" fmla="*/ 548171 h 548170"/>
                <a:gd name="connsiteX3" fmla="*/ 0 w 1216202"/>
                <a:gd name="connsiteY3" fmla="*/ 548171 h 5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02" h="548170">
                  <a:moveTo>
                    <a:pt x="0" y="0"/>
                  </a:moveTo>
                  <a:lnTo>
                    <a:pt x="1216203" y="0"/>
                  </a:lnTo>
                  <a:lnTo>
                    <a:pt x="1216203" y="548171"/>
                  </a:lnTo>
                  <a:lnTo>
                    <a:pt x="0" y="548171"/>
                  </a:lnTo>
                  <a:close/>
                </a:path>
              </a:pathLst>
            </a:custGeom>
            <a:noFill/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FC7F8D-9C2E-474B-B0FF-1C134A6161A0}"/>
                </a:ext>
              </a:extLst>
            </p:cNvPr>
            <p:cNvSpPr/>
            <p:nvPr/>
          </p:nvSpPr>
          <p:spPr>
            <a:xfrm>
              <a:off x="312261" y="6630183"/>
              <a:ext cx="46017" cy="53840"/>
            </a:xfrm>
            <a:custGeom>
              <a:avLst/>
              <a:gdLst>
                <a:gd name="connsiteX0" fmla="*/ 7587 w 46017"/>
                <a:gd name="connsiteY0" fmla="*/ 10817 h 53840"/>
                <a:gd name="connsiteX1" fmla="*/ 3106 w 46017"/>
                <a:gd name="connsiteY1" fmla="*/ 2929 h 53840"/>
                <a:gd name="connsiteX2" fmla="*/ 305 w 46017"/>
                <a:gd name="connsiteY2" fmla="*/ 2728 h 53840"/>
                <a:gd name="connsiteX3" fmla="*/ 305 w 46017"/>
                <a:gd name="connsiteY3" fmla="*/ 711 h 53840"/>
                <a:gd name="connsiteX4" fmla="*/ 19598 w 46017"/>
                <a:gd name="connsiteY4" fmla="*/ 61 h 53840"/>
                <a:gd name="connsiteX5" fmla="*/ 34701 w 46017"/>
                <a:gd name="connsiteY5" fmla="*/ 2302 h 53840"/>
                <a:gd name="connsiteX6" fmla="*/ 41424 w 46017"/>
                <a:gd name="connsiteY6" fmla="*/ 12431 h 53840"/>
                <a:gd name="connsiteX7" fmla="*/ 32281 w 46017"/>
                <a:gd name="connsiteY7" fmla="*/ 23500 h 53840"/>
                <a:gd name="connsiteX8" fmla="*/ 33984 w 46017"/>
                <a:gd name="connsiteY8" fmla="*/ 24710 h 53840"/>
                <a:gd name="connsiteX9" fmla="*/ 46017 w 46017"/>
                <a:gd name="connsiteY9" fmla="*/ 38155 h 53840"/>
                <a:gd name="connsiteX10" fmla="*/ 22130 w 46017"/>
                <a:gd name="connsiteY10" fmla="*/ 53841 h 53840"/>
                <a:gd name="connsiteX11" fmla="*/ 11352 w 46017"/>
                <a:gd name="connsiteY11" fmla="*/ 53594 h 53840"/>
                <a:gd name="connsiteX12" fmla="*/ 1022 w 46017"/>
                <a:gd name="connsiteY12" fmla="*/ 53841 h 53840"/>
                <a:gd name="connsiteX13" fmla="*/ 842 w 46017"/>
                <a:gd name="connsiteY13" fmla="*/ 51824 h 53840"/>
                <a:gd name="connsiteX14" fmla="*/ 2456 w 46017"/>
                <a:gd name="connsiteY14" fmla="*/ 51578 h 53840"/>
                <a:gd name="connsiteX15" fmla="*/ 7386 w 46017"/>
                <a:gd name="connsiteY15" fmla="*/ 41449 h 53840"/>
                <a:gd name="connsiteX16" fmla="*/ 14960 w 46017"/>
                <a:gd name="connsiteY16" fmla="*/ 21663 h 53840"/>
                <a:gd name="connsiteX17" fmla="*/ 19620 w 46017"/>
                <a:gd name="connsiteY17" fmla="*/ 23904 h 53840"/>
                <a:gd name="connsiteX18" fmla="*/ 33738 w 46017"/>
                <a:gd name="connsiteY18" fmla="*/ 13529 h 53840"/>
                <a:gd name="connsiteX19" fmla="*/ 20293 w 46017"/>
                <a:gd name="connsiteY19" fmla="*/ 2616 h 53840"/>
                <a:gd name="connsiteX20" fmla="*/ 16147 w 46017"/>
                <a:gd name="connsiteY20" fmla="*/ 3109 h 53840"/>
                <a:gd name="connsiteX21" fmla="*/ 14892 w 46017"/>
                <a:gd name="connsiteY21" fmla="*/ 5215 h 53840"/>
                <a:gd name="connsiteX22" fmla="*/ 14960 w 46017"/>
                <a:gd name="connsiteY22" fmla="*/ 40418 h 53840"/>
                <a:gd name="connsiteX23" fmla="*/ 16842 w 46017"/>
                <a:gd name="connsiteY23" fmla="*/ 49247 h 53840"/>
                <a:gd name="connsiteX24" fmla="*/ 23945 w 46017"/>
                <a:gd name="connsiteY24" fmla="*/ 51488 h 53840"/>
                <a:gd name="connsiteX25" fmla="*/ 38040 w 46017"/>
                <a:gd name="connsiteY25" fmla="*/ 40284 h 53840"/>
                <a:gd name="connsiteX26" fmla="*/ 20113 w 46017"/>
                <a:gd name="connsiteY26" fmla="*/ 26436 h 53840"/>
                <a:gd name="connsiteX27" fmla="*/ 14892 w 46017"/>
                <a:gd name="connsiteY27" fmla="*/ 28542 h 5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17" h="53840">
                  <a:moveTo>
                    <a:pt x="7587" y="10817"/>
                  </a:moveTo>
                  <a:cubicBezTo>
                    <a:pt x="7587" y="4834"/>
                    <a:pt x="7184" y="3243"/>
                    <a:pt x="3106" y="2929"/>
                  </a:cubicBezTo>
                  <a:lnTo>
                    <a:pt x="305" y="2728"/>
                  </a:lnTo>
                  <a:cubicBezTo>
                    <a:pt x="-166" y="2369"/>
                    <a:pt x="-32" y="756"/>
                    <a:pt x="305" y="711"/>
                  </a:cubicBezTo>
                  <a:cubicBezTo>
                    <a:pt x="5145" y="285"/>
                    <a:pt x="11262" y="61"/>
                    <a:pt x="19598" y="61"/>
                  </a:cubicBezTo>
                  <a:cubicBezTo>
                    <a:pt x="24733" y="-232"/>
                    <a:pt x="29873" y="532"/>
                    <a:pt x="34701" y="2302"/>
                  </a:cubicBezTo>
                  <a:cubicBezTo>
                    <a:pt x="38848" y="3931"/>
                    <a:pt x="41534" y="7978"/>
                    <a:pt x="41424" y="12431"/>
                  </a:cubicBezTo>
                  <a:cubicBezTo>
                    <a:pt x="41424" y="18234"/>
                    <a:pt x="37659" y="21237"/>
                    <a:pt x="32281" y="23500"/>
                  </a:cubicBezTo>
                  <a:cubicBezTo>
                    <a:pt x="32281" y="24307"/>
                    <a:pt x="32998" y="24553"/>
                    <a:pt x="33984" y="24710"/>
                  </a:cubicBezTo>
                  <a:cubicBezTo>
                    <a:pt x="40756" y="25622"/>
                    <a:pt x="45858" y="31325"/>
                    <a:pt x="46017" y="38155"/>
                  </a:cubicBezTo>
                  <a:cubicBezTo>
                    <a:pt x="46017" y="47544"/>
                    <a:pt x="38286" y="53841"/>
                    <a:pt x="22130" y="53841"/>
                  </a:cubicBezTo>
                  <a:cubicBezTo>
                    <a:pt x="19508" y="53841"/>
                    <a:pt x="15116" y="53594"/>
                    <a:pt x="11352" y="53594"/>
                  </a:cubicBezTo>
                  <a:cubicBezTo>
                    <a:pt x="7587" y="53594"/>
                    <a:pt x="4338" y="53751"/>
                    <a:pt x="1022" y="53841"/>
                  </a:cubicBezTo>
                  <a:cubicBezTo>
                    <a:pt x="428" y="53328"/>
                    <a:pt x="349" y="52436"/>
                    <a:pt x="842" y="51824"/>
                  </a:cubicBezTo>
                  <a:lnTo>
                    <a:pt x="2456" y="51578"/>
                  </a:lnTo>
                  <a:cubicBezTo>
                    <a:pt x="7206" y="50838"/>
                    <a:pt x="7386" y="49964"/>
                    <a:pt x="7386" y="41449"/>
                  </a:cubicBezTo>
                  <a:close/>
                  <a:moveTo>
                    <a:pt x="14960" y="21663"/>
                  </a:moveTo>
                  <a:cubicBezTo>
                    <a:pt x="14960" y="23904"/>
                    <a:pt x="14960" y="24083"/>
                    <a:pt x="19620" y="23904"/>
                  </a:cubicBezTo>
                  <a:cubicBezTo>
                    <a:pt x="28785" y="23567"/>
                    <a:pt x="33738" y="21147"/>
                    <a:pt x="33738" y="13529"/>
                  </a:cubicBezTo>
                  <a:cubicBezTo>
                    <a:pt x="33738" y="5910"/>
                    <a:pt x="27172" y="2616"/>
                    <a:pt x="20293" y="2616"/>
                  </a:cubicBezTo>
                  <a:cubicBezTo>
                    <a:pt x="18893" y="2533"/>
                    <a:pt x="17489" y="2701"/>
                    <a:pt x="16147" y="3109"/>
                  </a:cubicBezTo>
                  <a:cubicBezTo>
                    <a:pt x="15251" y="3333"/>
                    <a:pt x="14892" y="3759"/>
                    <a:pt x="14892" y="5215"/>
                  </a:cubicBezTo>
                  <a:close/>
                  <a:moveTo>
                    <a:pt x="14960" y="40418"/>
                  </a:moveTo>
                  <a:cubicBezTo>
                    <a:pt x="14960" y="43331"/>
                    <a:pt x="15139" y="47454"/>
                    <a:pt x="16842" y="49247"/>
                  </a:cubicBezTo>
                  <a:cubicBezTo>
                    <a:pt x="18795" y="50948"/>
                    <a:pt x="21369" y="51761"/>
                    <a:pt x="23945" y="51488"/>
                  </a:cubicBezTo>
                  <a:cubicBezTo>
                    <a:pt x="31945" y="51488"/>
                    <a:pt x="38040" y="48261"/>
                    <a:pt x="38040" y="40284"/>
                  </a:cubicBezTo>
                  <a:cubicBezTo>
                    <a:pt x="38040" y="33875"/>
                    <a:pt x="34455" y="26436"/>
                    <a:pt x="20113" y="26436"/>
                  </a:cubicBezTo>
                  <a:cubicBezTo>
                    <a:pt x="15251" y="26436"/>
                    <a:pt x="14892" y="26929"/>
                    <a:pt x="14892" y="28542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D0D76E-93BE-412D-BAE6-CDEA76023CDE}"/>
                </a:ext>
              </a:extLst>
            </p:cNvPr>
            <p:cNvSpPr/>
            <p:nvPr/>
          </p:nvSpPr>
          <p:spPr>
            <a:xfrm>
              <a:off x="414014" y="6638266"/>
              <a:ext cx="20047" cy="46071"/>
            </a:xfrm>
            <a:custGeom>
              <a:avLst/>
              <a:gdLst>
                <a:gd name="connsiteX0" fmla="*/ 6872 w 20047"/>
                <a:gd name="connsiteY0" fmla="*/ 10711 h 46071"/>
                <a:gd name="connsiteX1" fmla="*/ 2211 w 20047"/>
                <a:gd name="connsiteY1" fmla="*/ 1860 h 46071"/>
                <a:gd name="connsiteX2" fmla="*/ 284 w 20047"/>
                <a:gd name="connsiteY2" fmla="*/ 1725 h 46071"/>
                <a:gd name="connsiteX3" fmla="*/ 441 w 20047"/>
                <a:gd name="connsiteY3" fmla="*/ 0 h 46071"/>
                <a:gd name="connsiteX4" fmla="*/ 10099 w 20047"/>
                <a:gd name="connsiteY4" fmla="*/ 202 h 46071"/>
                <a:gd name="connsiteX5" fmla="*/ 19622 w 20047"/>
                <a:gd name="connsiteY5" fmla="*/ 0 h 46071"/>
                <a:gd name="connsiteX6" fmla="*/ 19779 w 20047"/>
                <a:gd name="connsiteY6" fmla="*/ 1725 h 46071"/>
                <a:gd name="connsiteX7" fmla="*/ 17852 w 20047"/>
                <a:gd name="connsiteY7" fmla="*/ 1860 h 46071"/>
                <a:gd name="connsiteX8" fmla="*/ 13169 w 20047"/>
                <a:gd name="connsiteY8" fmla="*/ 10711 h 46071"/>
                <a:gd name="connsiteX9" fmla="*/ 13169 w 20047"/>
                <a:gd name="connsiteY9" fmla="*/ 35360 h 46071"/>
                <a:gd name="connsiteX10" fmla="*/ 17852 w 20047"/>
                <a:gd name="connsiteY10" fmla="*/ 44122 h 46071"/>
                <a:gd name="connsiteX11" fmla="*/ 19779 w 20047"/>
                <a:gd name="connsiteY11" fmla="*/ 44346 h 46071"/>
                <a:gd name="connsiteX12" fmla="*/ 19622 w 20047"/>
                <a:gd name="connsiteY12" fmla="*/ 46071 h 46071"/>
                <a:gd name="connsiteX13" fmla="*/ 10099 w 20047"/>
                <a:gd name="connsiteY13" fmla="*/ 45847 h 46071"/>
                <a:gd name="connsiteX14" fmla="*/ 441 w 20047"/>
                <a:gd name="connsiteY14" fmla="*/ 46071 h 46071"/>
                <a:gd name="connsiteX15" fmla="*/ 284 w 20047"/>
                <a:gd name="connsiteY15" fmla="*/ 44346 h 46071"/>
                <a:gd name="connsiteX16" fmla="*/ 2211 w 20047"/>
                <a:gd name="connsiteY16" fmla="*/ 44122 h 46071"/>
                <a:gd name="connsiteX17" fmla="*/ 6872 w 2004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7" h="46071">
                  <a:moveTo>
                    <a:pt x="6872" y="10711"/>
                  </a:moveTo>
                  <a:cubicBezTo>
                    <a:pt x="6872" y="3384"/>
                    <a:pt x="6738" y="2218"/>
                    <a:pt x="2211" y="1860"/>
                  </a:cubicBezTo>
                  <a:lnTo>
                    <a:pt x="284" y="1725"/>
                  </a:lnTo>
                  <a:cubicBezTo>
                    <a:pt x="-186" y="1457"/>
                    <a:pt x="-30" y="202"/>
                    <a:pt x="441" y="0"/>
                  </a:cubicBezTo>
                  <a:cubicBezTo>
                    <a:pt x="4273" y="134"/>
                    <a:pt x="6872" y="202"/>
                    <a:pt x="10099" y="202"/>
                  </a:cubicBezTo>
                  <a:cubicBezTo>
                    <a:pt x="13326" y="202"/>
                    <a:pt x="15791" y="202"/>
                    <a:pt x="19622" y="0"/>
                  </a:cubicBezTo>
                  <a:cubicBezTo>
                    <a:pt x="20071" y="202"/>
                    <a:pt x="20227" y="1457"/>
                    <a:pt x="19779" y="1725"/>
                  </a:cubicBezTo>
                  <a:lnTo>
                    <a:pt x="17852" y="1860"/>
                  </a:lnTo>
                  <a:cubicBezTo>
                    <a:pt x="13371" y="2218"/>
                    <a:pt x="13169" y="3384"/>
                    <a:pt x="13169" y="10711"/>
                  </a:cubicBezTo>
                  <a:lnTo>
                    <a:pt x="13169" y="35360"/>
                  </a:lnTo>
                  <a:cubicBezTo>
                    <a:pt x="13169" y="42688"/>
                    <a:pt x="13326" y="43651"/>
                    <a:pt x="17852" y="44122"/>
                  </a:cubicBezTo>
                  <a:lnTo>
                    <a:pt x="19779" y="44346"/>
                  </a:lnTo>
                  <a:cubicBezTo>
                    <a:pt x="20227" y="44615"/>
                    <a:pt x="20071" y="45847"/>
                    <a:pt x="19622" y="46071"/>
                  </a:cubicBezTo>
                  <a:cubicBezTo>
                    <a:pt x="15791" y="45937"/>
                    <a:pt x="13169" y="45847"/>
                    <a:pt x="10099" y="45847"/>
                  </a:cubicBezTo>
                  <a:cubicBezTo>
                    <a:pt x="7029" y="45847"/>
                    <a:pt x="4273" y="45847"/>
                    <a:pt x="441" y="46071"/>
                  </a:cubicBezTo>
                  <a:cubicBezTo>
                    <a:pt x="-74" y="45636"/>
                    <a:pt x="-144" y="44868"/>
                    <a:pt x="284" y="44346"/>
                  </a:cubicBezTo>
                  <a:lnTo>
                    <a:pt x="2211" y="44122"/>
                  </a:lnTo>
                  <a:cubicBezTo>
                    <a:pt x="6693" y="43651"/>
                    <a:pt x="6872" y="42688"/>
                    <a:pt x="6872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1A4D00-9C92-4833-8FA3-AEEE67461C12}"/>
                </a:ext>
              </a:extLst>
            </p:cNvPr>
            <p:cNvSpPr/>
            <p:nvPr/>
          </p:nvSpPr>
          <p:spPr>
            <a:xfrm>
              <a:off x="437401" y="6636213"/>
              <a:ext cx="46228" cy="48079"/>
            </a:xfrm>
            <a:custGeom>
              <a:avLst/>
              <a:gdLst>
                <a:gd name="connsiteX0" fmla="*/ 26061 w 46228"/>
                <a:gd name="connsiteY0" fmla="*/ 37503 h 48079"/>
                <a:gd name="connsiteX1" fmla="*/ 30363 w 46228"/>
                <a:gd name="connsiteY1" fmla="*/ 46130 h 48079"/>
                <a:gd name="connsiteX2" fmla="*/ 32604 w 46228"/>
                <a:gd name="connsiteY2" fmla="*/ 46354 h 48079"/>
                <a:gd name="connsiteX3" fmla="*/ 32447 w 46228"/>
                <a:gd name="connsiteY3" fmla="*/ 48079 h 48079"/>
                <a:gd name="connsiteX4" fmla="*/ 23036 w 46228"/>
                <a:gd name="connsiteY4" fmla="*/ 47855 h 48079"/>
                <a:gd name="connsiteX5" fmla="*/ 13042 w 46228"/>
                <a:gd name="connsiteY5" fmla="*/ 48079 h 48079"/>
                <a:gd name="connsiteX6" fmla="*/ 12994 w 46228"/>
                <a:gd name="connsiteY6" fmla="*/ 46401 h 48079"/>
                <a:gd name="connsiteX7" fmla="*/ 13042 w 46228"/>
                <a:gd name="connsiteY7" fmla="*/ 46354 h 48079"/>
                <a:gd name="connsiteX8" fmla="*/ 15641 w 46228"/>
                <a:gd name="connsiteY8" fmla="*/ 46130 h 48079"/>
                <a:gd name="connsiteX9" fmla="*/ 20123 w 46228"/>
                <a:gd name="connsiteY9" fmla="*/ 37503 h 48079"/>
                <a:gd name="connsiteX10" fmla="*/ 20123 w 46228"/>
                <a:gd name="connsiteY10" fmla="*/ 6669 h 48079"/>
                <a:gd name="connsiteX11" fmla="*/ 17882 w 46228"/>
                <a:gd name="connsiteY11" fmla="*/ 4428 h 48079"/>
                <a:gd name="connsiteX12" fmla="*/ 13938 w 46228"/>
                <a:gd name="connsiteY12" fmla="*/ 4428 h 48079"/>
                <a:gd name="connsiteX13" fmla="*/ 5087 w 46228"/>
                <a:gd name="connsiteY13" fmla="*/ 6154 h 48079"/>
                <a:gd name="connsiteX14" fmla="*/ 1860 w 46228"/>
                <a:gd name="connsiteY14" fmla="*/ 10904 h 48079"/>
                <a:gd name="connsiteX15" fmla="*/ 0 w 46228"/>
                <a:gd name="connsiteY15" fmla="*/ 10434 h 48079"/>
                <a:gd name="connsiteX16" fmla="*/ 2734 w 46228"/>
                <a:gd name="connsiteY16" fmla="*/ 126 h 48079"/>
                <a:gd name="connsiteX17" fmla="*/ 4101 w 46228"/>
                <a:gd name="connsiteY17" fmla="*/ 126 h 48079"/>
                <a:gd name="connsiteX18" fmla="*/ 10196 w 46228"/>
                <a:gd name="connsiteY18" fmla="*/ 2367 h 48079"/>
                <a:gd name="connsiteX19" fmla="*/ 39326 w 46228"/>
                <a:gd name="connsiteY19" fmla="*/ 2367 h 48079"/>
                <a:gd name="connsiteX20" fmla="*/ 44928 w 46228"/>
                <a:gd name="connsiteY20" fmla="*/ 440 h 48079"/>
                <a:gd name="connsiteX21" fmla="*/ 46228 w 46228"/>
                <a:gd name="connsiteY21" fmla="*/ 641 h 48079"/>
                <a:gd name="connsiteX22" fmla="*/ 45152 w 46228"/>
                <a:gd name="connsiteY22" fmla="*/ 11151 h 48079"/>
                <a:gd name="connsiteX23" fmla="*/ 43293 w 46228"/>
                <a:gd name="connsiteY23" fmla="*/ 11285 h 48079"/>
                <a:gd name="connsiteX24" fmla="*/ 41500 w 46228"/>
                <a:gd name="connsiteY24" fmla="*/ 6243 h 48079"/>
                <a:gd name="connsiteX25" fmla="*/ 33164 w 46228"/>
                <a:gd name="connsiteY25" fmla="*/ 4518 h 48079"/>
                <a:gd name="connsiteX26" fmla="*/ 28055 w 46228"/>
                <a:gd name="connsiteY26" fmla="*/ 4518 h 48079"/>
                <a:gd name="connsiteX27" fmla="*/ 25971 w 46228"/>
                <a:gd name="connsiteY27" fmla="*/ 6759 h 4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228" h="48079">
                  <a:moveTo>
                    <a:pt x="26061" y="37503"/>
                  </a:moveTo>
                  <a:cubicBezTo>
                    <a:pt x="26061" y="44763"/>
                    <a:pt x="26195" y="45794"/>
                    <a:pt x="30363" y="46130"/>
                  </a:cubicBezTo>
                  <a:lnTo>
                    <a:pt x="32604" y="46354"/>
                  </a:lnTo>
                  <a:cubicBezTo>
                    <a:pt x="33030" y="46623"/>
                    <a:pt x="32895" y="47855"/>
                    <a:pt x="32447" y="48079"/>
                  </a:cubicBezTo>
                  <a:cubicBezTo>
                    <a:pt x="28346" y="47945"/>
                    <a:pt x="25926" y="47855"/>
                    <a:pt x="23036" y="47855"/>
                  </a:cubicBezTo>
                  <a:cubicBezTo>
                    <a:pt x="20145" y="47855"/>
                    <a:pt x="17658" y="47855"/>
                    <a:pt x="13042" y="48079"/>
                  </a:cubicBezTo>
                  <a:cubicBezTo>
                    <a:pt x="12564" y="47629"/>
                    <a:pt x="12544" y="46876"/>
                    <a:pt x="12994" y="46401"/>
                  </a:cubicBezTo>
                  <a:cubicBezTo>
                    <a:pt x="13010" y="46385"/>
                    <a:pt x="13026" y="46370"/>
                    <a:pt x="13042" y="46354"/>
                  </a:cubicBezTo>
                  <a:lnTo>
                    <a:pt x="15641" y="46130"/>
                  </a:lnTo>
                  <a:cubicBezTo>
                    <a:pt x="19742" y="45794"/>
                    <a:pt x="20123" y="44763"/>
                    <a:pt x="20123" y="37503"/>
                  </a:cubicBezTo>
                  <a:lnTo>
                    <a:pt x="20123" y="6669"/>
                  </a:lnTo>
                  <a:cubicBezTo>
                    <a:pt x="20123" y="4540"/>
                    <a:pt x="20123" y="4428"/>
                    <a:pt x="17882" y="4428"/>
                  </a:cubicBezTo>
                  <a:lnTo>
                    <a:pt x="13938" y="4428"/>
                  </a:lnTo>
                  <a:cubicBezTo>
                    <a:pt x="10846" y="4428"/>
                    <a:pt x="6902" y="4563"/>
                    <a:pt x="5087" y="6154"/>
                  </a:cubicBezTo>
                  <a:cubicBezTo>
                    <a:pt x="3664" y="7471"/>
                    <a:pt x="2559" y="9096"/>
                    <a:pt x="1860" y="10904"/>
                  </a:cubicBezTo>
                  <a:cubicBezTo>
                    <a:pt x="1215" y="11270"/>
                    <a:pt x="394" y="11061"/>
                    <a:pt x="0" y="10434"/>
                  </a:cubicBezTo>
                  <a:cubicBezTo>
                    <a:pt x="1161" y="7070"/>
                    <a:pt x="2075" y="3624"/>
                    <a:pt x="2734" y="126"/>
                  </a:cubicBezTo>
                  <a:cubicBezTo>
                    <a:pt x="3173" y="-42"/>
                    <a:pt x="3661" y="-42"/>
                    <a:pt x="4101" y="126"/>
                  </a:cubicBezTo>
                  <a:cubicBezTo>
                    <a:pt x="4526" y="2367"/>
                    <a:pt x="6902" y="2367"/>
                    <a:pt x="10196" y="2367"/>
                  </a:cubicBezTo>
                  <a:lnTo>
                    <a:pt x="39326" y="2367"/>
                  </a:lnTo>
                  <a:cubicBezTo>
                    <a:pt x="43203" y="2367"/>
                    <a:pt x="43808" y="2232"/>
                    <a:pt x="44928" y="440"/>
                  </a:cubicBezTo>
                  <a:cubicBezTo>
                    <a:pt x="45287" y="283"/>
                    <a:pt x="46094" y="440"/>
                    <a:pt x="46228" y="641"/>
                  </a:cubicBezTo>
                  <a:cubicBezTo>
                    <a:pt x="45408" y="4081"/>
                    <a:pt x="45047" y="7615"/>
                    <a:pt x="45152" y="11151"/>
                  </a:cubicBezTo>
                  <a:cubicBezTo>
                    <a:pt x="44655" y="11657"/>
                    <a:pt x="43857" y="11716"/>
                    <a:pt x="43293" y="11285"/>
                  </a:cubicBezTo>
                  <a:cubicBezTo>
                    <a:pt x="43068" y="9560"/>
                    <a:pt x="42576" y="7005"/>
                    <a:pt x="41500" y="6243"/>
                  </a:cubicBezTo>
                  <a:cubicBezTo>
                    <a:pt x="38952" y="4861"/>
                    <a:pt x="36052" y="4260"/>
                    <a:pt x="33164" y="4518"/>
                  </a:cubicBezTo>
                  <a:lnTo>
                    <a:pt x="28055" y="4518"/>
                  </a:lnTo>
                  <a:cubicBezTo>
                    <a:pt x="25814" y="4518"/>
                    <a:pt x="25971" y="4518"/>
                    <a:pt x="25971" y="675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21D1FD-8B49-481B-B936-D73106988003}"/>
                </a:ext>
              </a:extLst>
            </p:cNvPr>
            <p:cNvSpPr/>
            <p:nvPr/>
          </p:nvSpPr>
          <p:spPr>
            <a:xfrm>
              <a:off x="487500" y="6638266"/>
              <a:ext cx="20037" cy="46071"/>
            </a:xfrm>
            <a:custGeom>
              <a:avLst/>
              <a:gdLst>
                <a:gd name="connsiteX0" fmla="*/ 6863 w 20037"/>
                <a:gd name="connsiteY0" fmla="*/ 10711 h 46071"/>
                <a:gd name="connsiteX1" fmla="*/ 2202 w 20037"/>
                <a:gd name="connsiteY1" fmla="*/ 1860 h 46071"/>
                <a:gd name="connsiteX2" fmla="*/ 275 w 20037"/>
                <a:gd name="connsiteY2" fmla="*/ 1725 h 46071"/>
                <a:gd name="connsiteX3" fmla="*/ 432 w 20037"/>
                <a:gd name="connsiteY3" fmla="*/ 0 h 46071"/>
                <a:gd name="connsiteX4" fmla="*/ 10089 w 20037"/>
                <a:gd name="connsiteY4" fmla="*/ 202 h 46071"/>
                <a:gd name="connsiteX5" fmla="*/ 19613 w 20037"/>
                <a:gd name="connsiteY5" fmla="*/ 0 h 46071"/>
                <a:gd name="connsiteX6" fmla="*/ 19770 w 20037"/>
                <a:gd name="connsiteY6" fmla="*/ 1725 h 46071"/>
                <a:gd name="connsiteX7" fmla="*/ 17843 w 20037"/>
                <a:gd name="connsiteY7" fmla="*/ 1860 h 46071"/>
                <a:gd name="connsiteX8" fmla="*/ 13159 w 20037"/>
                <a:gd name="connsiteY8" fmla="*/ 10711 h 46071"/>
                <a:gd name="connsiteX9" fmla="*/ 13159 w 20037"/>
                <a:gd name="connsiteY9" fmla="*/ 35360 h 46071"/>
                <a:gd name="connsiteX10" fmla="*/ 17843 w 20037"/>
                <a:gd name="connsiteY10" fmla="*/ 44122 h 46071"/>
                <a:gd name="connsiteX11" fmla="*/ 19770 w 20037"/>
                <a:gd name="connsiteY11" fmla="*/ 44346 h 46071"/>
                <a:gd name="connsiteX12" fmla="*/ 19613 w 20037"/>
                <a:gd name="connsiteY12" fmla="*/ 46071 h 46071"/>
                <a:gd name="connsiteX13" fmla="*/ 10089 w 20037"/>
                <a:gd name="connsiteY13" fmla="*/ 45847 h 46071"/>
                <a:gd name="connsiteX14" fmla="*/ 432 w 20037"/>
                <a:gd name="connsiteY14" fmla="*/ 46071 h 46071"/>
                <a:gd name="connsiteX15" fmla="*/ 275 w 20037"/>
                <a:gd name="connsiteY15" fmla="*/ 44346 h 46071"/>
                <a:gd name="connsiteX16" fmla="*/ 2202 w 20037"/>
                <a:gd name="connsiteY16" fmla="*/ 44122 h 46071"/>
                <a:gd name="connsiteX17" fmla="*/ 6863 w 20037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37" h="46071">
                  <a:moveTo>
                    <a:pt x="6863" y="10711"/>
                  </a:moveTo>
                  <a:cubicBezTo>
                    <a:pt x="6863" y="3384"/>
                    <a:pt x="6728" y="2218"/>
                    <a:pt x="2202" y="1860"/>
                  </a:cubicBezTo>
                  <a:lnTo>
                    <a:pt x="275" y="1725"/>
                  </a:lnTo>
                  <a:cubicBezTo>
                    <a:pt x="-174" y="1457"/>
                    <a:pt x="-39" y="202"/>
                    <a:pt x="432" y="0"/>
                  </a:cubicBezTo>
                  <a:cubicBezTo>
                    <a:pt x="4263" y="134"/>
                    <a:pt x="6863" y="202"/>
                    <a:pt x="10089" y="202"/>
                  </a:cubicBezTo>
                  <a:cubicBezTo>
                    <a:pt x="13316" y="202"/>
                    <a:pt x="15781" y="202"/>
                    <a:pt x="19613" y="0"/>
                  </a:cubicBezTo>
                  <a:cubicBezTo>
                    <a:pt x="20061" y="202"/>
                    <a:pt x="20218" y="1457"/>
                    <a:pt x="19770" y="1725"/>
                  </a:cubicBezTo>
                  <a:lnTo>
                    <a:pt x="17843" y="1860"/>
                  </a:lnTo>
                  <a:cubicBezTo>
                    <a:pt x="13361" y="2218"/>
                    <a:pt x="13159" y="3384"/>
                    <a:pt x="13159" y="10711"/>
                  </a:cubicBezTo>
                  <a:lnTo>
                    <a:pt x="13159" y="35360"/>
                  </a:lnTo>
                  <a:cubicBezTo>
                    <a:pt x="13159" y="42688"/>
                    <a:pt x="13316" y="43651"/>
                    <a:pt x="17843" y="44122"/>
                  </a:cubicBezTo>
                  <a:lnTo>
                    <a:pt x="19770" y="44346"/>
                  </a:lnTo>
                  <a:cubicBezTo>
                    <a:pt x="20218" y="44615"/>
                    <a:pt x="20061" y="45847"/>
                    <a:pt x="19613" y="46071"/>
                  </a:cubicBezTo>
                  <a:cubicBezTo>
                    <a:pt x="15781" y="45937"/>
                    <a:pt x="13159" y="45847"/>
                    <a:pt x="10089" y="45847"/>
                  </a:cubicBezTo>
                  <a:cubicBezTo>
                    <a:pt x="7020" y="45847"/>
                    <a:pt x="4263" y="45847"/>
                    <a:pt x="432" y="46071"/>
                  </a:cubicBezTo>
                  <a:cubicBezTo>
                    <a:pt x="-73" y="45630"/>
                    <a:pt x="-142" y="44870"/>
                    <a:pt x="275" y="44346"/>
                  </a:cubicBezTo>
                  <a:lnTo>
                    <a:pt x="2202" y="44122"/>
                  </a:lnTo>
                  <a:cubicBezTo>
                    <a:pt x="6683" y="43651"/>
                    <a:pt x="6863" y="42688"/>
                    <a:pt x="6863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37736E-FF92-4BCC-A96C-D0A6DEADC7DA}"/>
                </a:ext>
              </a:extLst>
            </p:cNvPr>
            <p:cNvSpPr/>
            <p:nvPr/>
          </p:nvSpPr>
          <p:spPr>
            <a:xfrm>
              <a:off x="513679" y="6637168"/>
              <a:ext cx="32159" cy="47829"/>
            </a:xfrm>
            <a:custGeom>
              <a:avLst/>
              <a:gdLst>
                <a:gd name="connsiteX0" fmla="*/ 14969 w 32159"/>
                <a:gd name="connsiteY0" fmla="*/ 47819 h 47829"/>
                <a:gd name="connsiteX1" fmla="*/ 2241 w 32159"/>
                <a:gd name="connsiteY1" fmla="*/ 45264 h 47829"/>
                <a:gd name="connsiteX2" fmla="*/ 0 w 32159"/>
                <a:gd name="connsiteY2" fmla="*/ 35584 h 47829"/>
                <a:gd name="connsiteX3" fmla="*/ 1950 w 32159"/>
                <a:gd name="connsiteY3" fmla="*/ 35383 h 47829"/>
                <a:gd name="connsiteX4" fmla="*/ 15977 w 32159"/>
                <a:gd name="connsiteY4" fmla="*/ 45690 h 47829"/>
                <a:gd name="connsiteX5" fmla="*/ 26173 w 32159"/>
                <a:gd name="connsiteY5" fmla="*/ 37735 h 47829"/>
                <a:gd name="connsiteX6" fmla="*/ 19450 w 32159"/>
                <a:gd name="connsiteY6" fmla="*/ 28055 h 47829"/>
                <a:gd name="connsiteX7" fmla="*/ 11719 w 32159"/>
                <a:gd name="connsiteY7" fmla="*/ 23775 h 47829"/>
                <a:gd name="connsiteX8" fmla="*/ 2913 w 32159"/>
                <a:gd name="connsiteY8" fmla="*/ 11899 h 47829"/>
                <a:gd name="connsiteX9" fmla="*/ 19540 w 32159"/>
                <a:gd name="connsiteY9" fmla="*/ 0 h 47829"/>
                <a:gd name="connsiteX10" fmla="*/ 27114 w 32159"/>
                <a:gd name="connsiteY10" fmla="*/ 896 h 47829"/>
                <a:gd name="connsiteX11" fmla="*/ 29982 w 32159"/>
                <a:gd name="connsiteY11" fmla="*/ 1232 h 47829"/>
                <a:gd name="connsiteX12" fmla="*/ 31439 w 32159"/>
                <a:gd name="connsiteY12" fmla="*/ 9658 h 47829"/>
                <a:gd name="connsiteX13" fmla="*/ 29400 w 32159"/>
                <a:gd name="connsiteY13" fmla="*/ 9860 h 47829"/>
                <a:gd name="connsiteX14" fmla="*/ 18195 w 32159"/>
                <a:gd name="connsiteY14" fmla="*/ 2062 h 47829"/>
                <a:gd name="connsiteX15" fmla="*/ 8493 w 32159"/>
                <a:gd name="connsiteY15" fmla="*/ 9725 h 47829"/>
                <a:gd name="connsiteX16" fmla="*/ 15439 w 32159"/>
                <a:gd name="connsiteY16" fmla="*/ 18240 h 47829"/>
                <a:gd name="connsiteX17" fmla="*/ 21960 w 32159"/>
                <a:gd name="connsiteY17" fmla="*/ 21691 h 47829"/>
                <a:gd name="connsiteX18" fmla="*/ 32156 w 32159"/>
                <a:gd name="connsiteY18" fmla="*/ 34957 h 47829"/>
                <a:gd name="connsiteX19" fmla="*/ 14969 w 32159"/>
                <a:gd name="connsiteY19" fmla="*/ 47819 h 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9" h="47829">
                  <a:moveTo>
                    <a:pt x="14969" y="47819"/>
                  </a:moveTo>
                  <a:cubicBezTo>
                    <a:pt x="10588" y="47936"/>
                    <a:pt x="6236" y="47062"/>
                    <a:pt x="2241" y="45264"/>
                  </a:cubicBezTo>
                  <a:cubicBezTo>
                    <a:pt x="912" y="42201"/>
                    <a:pt x="152" y="38921"/>
                    <a:pt x="0" y="35584"/>
                  </a:cubicBezTo>
                  <a:cubicBezTo>
                    <a:pt x="403" y="35114"/>
                    <a:pt x="1613" y="34979"/>
                    <a:pt x="1950" y="35383"/>
                  </a:cubicBezTo>
                  <a:cubicBezTo>
                    <a:pt x="3706" y="41630"/>
                    <a:pt x="9490" y="45881"/>
                    <a:pt x="15977" y="45690"/>
                  </a:cubicBezTo>
                  <a:cubicBezTo>
                    <a:pt x="22834" y="45690"/>
                    <a:pt x="26173" y="41881"/>
                    <a:pt x="26173" y="37735"/>
                  </a:cubicBezTo>
                  <a:cubicBezTo>
                    <a:pt x="26173" y="34710"/>
                    <a:pt x="25433" y="31304"/>
                    <a:pt x="19450" y="28055"/>
                  </a:cubicBezTo>
                  <a:lnTo>
                    <a:pt x="11719" y="23775"/>
                  </a:lnTo>
                  <a:cubicBezTo>
                    <a:pt x="7641" y="21534"/>
                    <a:pt x="2913" y="17568"/>
                    <a:pt x="2913" y="11899"/>
                  </a:cubicBezTo>
                  <a:cubicBezTo>
                    <a:pt x="2913" y="5333"/>
                    <a:pt x="8941" y="0"/>
                    <a:pt x="19540" y="0"/>
                  </a:cubicBezTo>
                  <a:cubicBezTo>
                    <a:pt x="22088" y="40"/>
                    <a:pt x="24627" y="341"/>
                    <a:pt x="27114" y="896"/>
                  </a:cubicBezTo>
                  <a:cubicBezTo>
                    <a:pt x="28053" y="1120"/>
                    <a:pt x="29016" y="1235"/>
                    <a:pt x="29982" y="1232"/>
                  </a:cubicBezTo>
                  <a:cubicBezTo>
                    <a:pt x="30930" y="3942"/>
                    <a:pt x="31423" y="6787"/>
                    <a:pt x="31439" y="9658"/>
                  </a:cubicBezTo>
                  <a:cubicBezTo>
                    <a:pt x="30867" y="10144"/>
                    <a:pt x="30054" y="10225"/>
                    <a:pt x="29400" y="9860"/>
                  </a:cubicBezTo>
                  <a:cubicBezTo>
                    <a:pt x="28346" y="6543"/>
                    <a:pt x="26150" y="2062"/>
                    <a:pt x="18195" y="2062"/>
                  </a:cubicBezTo>
                  <a:cubicBezTo>
                    <a:pt x="10241" y="2062"/>
                    <a:pt x="8493" y="6543"/>
                    <a:pt x="8493" y="9725"/>
                  </a:cubicBezTo>
                  <a:cubicBezTo>
                    <a:pt x="8493" y="13736"/>
                    <a:pt x="12414" y="16649"/>
                    <a:pt x="15439" y="18240"/>
                  </a:cubicBezTo>
                  <a:lnTo>
                    <a:pt x="21960" y="21691"/>
                  </a:lnTo>
                  <a:cubicBezTo>
                    <a:pt x="27091" y="24380"/>
                    <a:pt x="32156" y="28414"/>
                    <a:pt x="32156" y="34957"/>
                  </a:cubicBezTo>
                  <a:cubicBezTo>
                    <a:pt x="32335" y="42643"/>
                    <a:pt x="25500" y="47819"/>
                    <a:pt x="14969" y="47819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7F41B4-2CB1-4825-AE67-03E02C4069C5}"/>
                </a:ext>
              </a:extLst>
            </p:cNvPr>
            <p:cNvSpPr/>
            <p:nvPr/>
          </p:nvSpPr>
          <p:spPr>
            <a:xfrm>
              <a:off x="553208" y="6638288"/>
              <a:ext cx="54054" cy="46026"/>
            </a:xfrm>
            <a:custGeom>
              <a:avLst/>
              <a:gdLst>
                <a:gd name="connsiteX0" fmla="*/ 16469 w 54054"/>
                <a:gd name="connsiteY0" fmla="*/ 23461 h 46026"/>
                <a:gd name="connsiteX1" fmla="*/ 12749 w 54054"/>
                <a:gd name="connsiteY1" fmla="*/ 25702 h 46026"/>
                <a:gd name="connsiteX2" fmla="*/ 12749 w 54054"/>
                <a:gd name="connsiteY2" fmla="*/ 35450 h 46026"/>
                <a:gd name="connsiteX3" fmla="*/ 17231 w 54054"/>
                <a:gd name="connsiteY3" fmla="*/ 44077 h 46026"/>
                <a:gd name="connsiteX4" fmla="*/ 19472 w 54054"/>
                <a:gd name="connsiteY4" fmla="*/ 44301 h 46026"/>
                <a:gd name="connsiteX5" fmla="*/ 19337 w 54054"/>
                <a:gd name="connsiteY5" fmla="*/ 46026 h 46026"/>
                <a:gd name="connsiteX6" fmla="*/ 9881 w 54054"/>
                <a:gd name="connsiteY6" fmla="*/ 45802 h 46026"/>
                <a:gd name="connsiteX7" fmla="*/ 1254 w 54054"/>
                <a:gd name="connsiteY7" fmla="*/ 46026 h 46026"/>
                <a:gd name="connsiteX8" fmla="*/ 1097 w 54054"/>
                <a:gd name="connsiteY8" fmla="*/ 44301 h 46026"/>
                <a:gd name="connsiteX9" fmla="*/ 2374 w 54054"/>
                <a:gd name="connsiteY9" fmla="*/ 44077 h 46026"/>
                <a:gd name="connsiteX10" fmla="*/ 6677 w 54054"/>
                <a:gd name="connsiteY10" fmla="*/ 35450 h 46026"/>
                <a:gd name="connsiteX11" fmla="*/ 6677 w 54054"/>
                <a:gd name="connsiteY11" fmla="*/ 10577 h 46026"/>
                <a:gd name="connsiteX12" fmla="*/ 2195 w 54054"/>
                <a:gd name="connsiteY12" fmla="*/ 1860 h 46026"/>
                <a:gd name="connsiteX13" fmla="*/ 268 w 54054"/>
                <a:gd name="connsiteY13" fmla="*/ 1725 h 46026"/>
                <a:gd name="connsiteX14" fmla="*/ 425 w 54054"/>
                <a:gd name="connsiteY14" fmla="*/ 0 h 46026"/>
                <a:gd name="connsiteX15" fmla="*/ 9791 w 54054"/>
                <a:gd name="connsiteY15" fmla="*/ 202 h 46026"/>
                <a:gd name="connsiteX16" fmla="*/ 18418 w 54054"/>
                <a:gd name="connsiteY16" fmla="*/ 0 h 46026"/>
                <a:gd name="connsiteX17" fmla="*/ 18575 w 54054"/>
                <a:gd name="connsiteY17" fmla="*/ 1725 h 46026"/>
                <a:gd name="connsiteX18" fmla="*/ 17164 w 54054"/>
                <a:gd name="connsiteY18" fmla="*/ 1860 h 46026"/>
                <a:gd name="connsiteX19" fmla="*/ 12682 w 54054"/>
                <a:gd name="connsiteY19" fmla="*/ 10577 h 46026"/>
                <a:gd name="connsiteX20" fmla="*/ 12682 w 54054"/>
                <a:gd name="connsiteY20" fmla="*/ 18509 h 46026"/>
                <a:gd name="connsiteX21" fmla="*/ 16402 w 54054"/>
                <a:gd name="connsiteY21" fmla="*/ 20750 h 46026"/>
                <a:gd name="connsiteX22" fmla="*/ 37689 w 54054"/>
                <a:gd name="connsiteY22" fmla="*/ 20750 h 46026"/>
                <a:gd name="connsiteX23" fmla="*/ 41409 w 54054"/>
                <a:gd name="connsiteY23" fmla="*/ 18509 h 46026"/>
                <a:gd name="connsiteX24" fmla="*/ 41409 w 54054"/>
                <a:gd name="connsiteY24" fmla="*/ 10577 h 46026"/>
                <a:gd name="connsiteX25" fmla="*/ 36928 w 54054"/>
                <a:gd name="connsiteY25" fmla="*/ 1860 h 46026"/>
                <a:gd name="connsiteX26" fmla="*/ 35516 w 54054"/>
                <a:gd name="connsiteY26" fmla="*/ 1725 h 46026"/>
                <a:gd name="connsiteX27" fmla="*/ 35673 w 54054"/>
                <a:gd name="connsiteY27" fmla="*/ 0 h 46026"/>
                <a:gd name="connsiteX28" fmla="*/ 44636 w 54054"/>
                <a:gd name="connsiteY28" fmla="*/ 202 h 46026"/>
                <a:gd name="connsiteX29" fmla="*/ 53420 w 54054"/>
                <a:gd name="connsiteY29" fmla="*/ 0 h 46026"/>
                <a:gd name="connsiteX30" fmla="*/ 53554 w 54054"/>
                <a:gd name="connsiteY30" fmla="*/ 1725 h 46026"/>
                <a:gd name="connsiteX31" fmla="*/ 52008 w 54054"/>
                <a:gd name="connsiteY31" fmla="*/ 1860 h 46026"/>
                <a:gd name="connsiteX32" fmla="*/ 47527 w 54054"/>
                <a:gd name="connsiteY32" fmla="*/ 10577 h 46026"/>
                <a:gd name="connsiteX33" fmla="*/ 47527 w 54054"/>
                <a:gd name="connsiteY33" fmla="*/ 35450 h 46026"/>
                <a:gd name="connsiteX34" fmla="*/ 52008 w 54054"/>
                <a:gd name="connsiteY34" fmla="*/ 44077 h 46026"/>
                <a:gd name="connsiteX35" fmla="*/ 53778 w 54054"/>
                <a:gd name="connsiteY35" fmla="*/ 44301 h 46026"/>
                <a:gd name="connsiteX36" fmla="*/ 53644 w 54054"/>
                <a:gd name="connsiteY36" fmla="*/ 46026 h 46026"/>
                <a:gd name="connsiteX37" fmla="*/ 44681 w 54054"/>
                <a:gd name="connsiteY37" fmla="*/ 45802 h 46026"/>
                <a:gd name="connsiteX38" fmla="*/ 35717 w 54054"/>
                <a:gd name="connsiteY38" fmla="*/ 46026 h 46026"/>
                <a:gd name="connsiteX39" fmla="*/ 35561 w 54054"/>
                <a:gd name="connsiteY39" fmla="*/ 44301 h 46026"/>
                <a:gd name="connsiteX40" fmla="*/ 36972 w 54054"/>
                <a:gd name="connsiteY40" fmla="*/ 44077 h 46026"/>
                <a:gd name="connsiteX41" fmla="*/ 41454 w 54054"/>
                <a:gd name="connsiteY41" fmla="*/ 35450 h 46026"/>
                <a:gd name="connsiteX42" fmla="*/ 41454 w 54054"/>
                <a:gd name="connsiteY42" fmla="*/ 25702 h 46026"/>
                <a:gd name="connsiteX43" fmla="*/ 37734 w 54054"/>
                <a:gd name="connsiteY43" fmla="*/ 23461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054" h="46026">
                  <a:moveTo>
                    <a:pt x="16469" y="23461"/>
                  </a:moveTo>
                  <a:cubicBezTo>
                    <a:pt x="12906" y="23461"/>
                    <a:pt x="12749" y="23618"/>
                    <a:pt x="12749" y="25702"/>
                  </a:cubicBezTo>
                  <a:lnTo>
                    <a:pt x="12749" y="35450"/>
                  </a:lnTo>
                  <a:cubicBezTo>
                    <a:pt x="12749" y="42710"/>
                    <a:pt x="13130" y="43674"/>
                    <a:pt x="17231" y="44077"/>
                  </a:cubicBezTo>
                  <a:lnTo>
                    <a:pt x="19472" y="44301"/>
                  </a:lnTo>
                  <a:cubicBezTo>
                    <a:pt x="19920" y="44570"/>
                    <a:pt x="19763" y="45802"/>
                    <a:pt x="19337" y="46026"/>
                  </a:cubicBezTo>
                  <a:cubicBezTo>
                    <a:pt x="15304" y="45892"/>
                    <a:pt x="12772" y="45802"/>
                    <a:pt x="9881" y="45802"/>
                  </a:cubicBezTo>
                  <a:cubicBezTo>
                    <a:pt x="6990" y="45802"/>
                    <a:pt x="4144" y="45959"/>
                    <a:pt x="1254" y="46026"/>
                  </a:cubicBezTo>
                  <a:cubicBezTo>
                    <a:pt x="770" y="45576"/>
                    <a:pt x="703" y="44832"/>
                    <a:pt x="1097" y="44301"/>
                  </a:cubicBezTo>
                  <a:lnTo>
                    <a:pt x="2374" y="44077"/>
                  </a:lnTo>
                  <a:cubicBezTo>
                    <a:pt x="6542" y="43405"/>
                    <a:pt x="6677" y="42710"/>
                    <a:pt x="6677" y="35450"/>
                  </a:cubicBezTo>
                  <a:lnTo>
                    <a:pt x="6677" y="10577"/>
                  </a:lnTo>
                  <a:cubicBezTo>
                    <a:pt x="6677" y="3316"/>
                    <a:pt x="6161" y="2151"/>
                    <a:pt x="2195" y="1860"/>
                  </a:cubicBezTo>
                  <a:lnTo>
                    <a:pt x="268" y="1725"/>
                  </a:lnTo>
                  <a:cubicBezTo>
                    <a:pt x="-180" y="1457"/>
                    <a:pt x="-24" y="202"/>
                    <a:pt x="425" y="0"/>
                  </a:cubicBezTo>
                  <a:cubicBezTo>
                    <a:pt x="4055" y="0"/>
                    <a:pt x="6587" y="202"/>
                    <a:pt x="9791" y="202"/>
                  </a:cubicBezTo>
                  <a:cubicBezTo>
                    <a:pt x="12996" y="202"/>
                    <a:pt x="15214" y="202"/>
                    <a:pt x="18418" y="0"/>
                  </a:cubicBezTo>
                  <a:cubicBezTo>
                    <a:pt x="18867" y="202"/>
                    <a:pt x="19023" y="1457"/>
                    <a:pt x="18575" y="1725"/>
                  </a:cubicBezTo>
                  <a:lnTo>
                    <a:pt x="17164" y="1860"/>
                  </a:lnTo>
                  <a:cubicBezTo>
                    <a:pt x="12839" y="2286"/>
                    <a:pt x="12682" y="3316"/>
                    <a:pt x="12682" y="10577"/>
                  </a:cubicBezTo>
                  <a:lnTo>
                    <a:pt x="12682" y="18509"/>
                  </a:lnTo>
                  <a:cubicBezTo>
                    <a:pt x="12682" y="20750"/>
                    <a:pt x="12839" y="20750"/>
                    <a:pt x="16402" y="20750"/>
                  </a:cubicBezTo>
                  <a:lnTo>
                    <a:pt x="37689" y="20750"/>
                  </a:lnTo>
                  <a:cubicBezTo>
                    <a:pt x="41252" y="20750"/>
                    <a:pt x="41409" y="20750"/>
                    <a:pt x="41409" y="18509"/>
                  </a:cubicBezTo>
                  <a:lnTo>
                    <a:pt x="41409" y="10577"/>
                  </a:lnTo>
                  <a:cubicBezTo>
                    <a:pt x="41409" y="3316"/>
                    <a:pt x="41252" y="2286"/>
                    <a:pt x="36928" y="1860"/>
                  </a:cubicBezTo>
                  <a:lnTo>
                    <a:pt x="35516" y="1725"/>
                  </a:lnTo>
                  <a:cubicBezTo>
                    <a:pt x="35068" y="1457"/>
                    <a:pt x="35225" y="202"/>
                    <a:pt x="35673" y="0"/>
                  </a:cubicBezTo>
                  <a:cubicBezTo>
                    <a:pt x="39079" y="134"/>
                    <a:pt x="41611" y="202"/>
                    <a:pt x="44636" y="202"/>
                  </a:cubicBezTo>
                  <a:cubicBezTo>
                    <a:pt x="47661" y="202"/>
                    <a:pt x="50059" y="202"/>
                    <a:pt x="53420" y="0"/>
                  </a:cubicBezTo>
                  <a:cubicBezTo>
                    <a:pt x="53868" y="202"/>
                    <a:pt x="54003" y="1457"/>
                    <a:pt x="53554" y="1725"/>
                  </a:cubicBezTo>
                  <a:lnTo>
                    <a:pt x="52008" y="1860"/>
                  </a:lnTo>
                  <a:cubicBezTo>
                    <a:pt x="47683" y="2286"/>
                    <a:pt x="47527" y="3316"/>
                    <a:pt x="47527" y="10577"/>
                  </a:cubicBezTo>
                  <a:lnTo>
                    <a:pt x="47527" y="35450"/>
                  </a:lnTo>
                  <a:cubicBezTo>
                    <a:pt x="47527" y="42710"/>
                    <a:pt x="47661" y="43606"/>
                    <a:pt x="52008" y="44077"/>
                  </a:cubicBezTo>
                  <a:lnTo>
                    <a:pt x="53778" y="44301"/>
                  </a:lnTo>
                  <a:cubicBezTo>
                    <a:pt x="54227" y="44570"/>
                    <a:pt x="54092" y="45802"/>
                    <a:pt x="53644" y="46026"/>
                  </a:cubicBezTo>
                  <a:cubicBezTo>
                    <a:pt x="50059" y="45892"/>
                    <a:pt x="47549" y="45802"/>
                    <a:pt x="44681" y="45802"/>
                  </a:cubicBezTo>
                  <a:cubicBezTo>
                    <a:pt x="41813" y="45802"/>
                    <a:pt x="38967" y="45802"/>
                    <a:pt x="35717" y="46026"/>
                  </a:cubicBezTo>
                  <a:cubicBezTo>
                    <a:pt x="35225" y="45580"/>
                    <a:pt x="35155" y="44830"/>
                    <a:pt x="35561" y="44301"/>
                  </a:cubicBezTo>
                  <a:lnTo>
                    <a:pt x="36972" y="44077"/>
                  </a:lnTo>
                  <a:cubicBezTo>
                    <a:pt x="41454" y="43405"/>
                    <a:pt x="41454" y="42710"/>
                    <a:pt x="41454" y="35450"/>
                  </a:cubicBezTo>
                  <a:lnTo>
                    <a:pt x="41454" y="25702"/>
                  </a:lnTo>
                  <a:cubicBezTo>
                    <a:pt x="41454" y="23641"/>
                    <a:pt x="41297" y="23461"/>
                    <a:pt x="37734" y="2346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C5DA44-8D17-4576-8EAB-398F9054BE0E}"/>
                </a:ext>
              </a:extLst>
            </p:cNvPr>
            <p:cNvSpPr/>
            <p:nvPr/>
          </p:nvSpPr>
          <p:spPr>
            <a:xfrm>
              <a:off x="266711" y="6692365"/>
              <a:ext cx="52935" cy="57785"/>
            </a:xfrm>
            <a:custGeom>
              <a:avLst/>
              <a:gdLst>
                <a:gd name="connsiteX0" fmla="*/ 10584 w 52935"/>
                <a:gd name="connsiteY0" fmla="*/ 7097 h 57785"/>
                <a:gd name="connsiteX1" fmla="*/ 33194 w 52935"/>
                <a:gd name="connsiteY1" fmla="*/ 16 h 57785"/>
                <a:gd name="connsiteX2" fmla="*/ 48005 w 52935"/>
                <a:gd name="connsiteY2" fmla="*/ 2011 h 57785"/>
                <a:gd name="connsiteX3" fmla="*/ 50246 w 52935"/>
                <a:gd name="connsiteY3" fmla="*/ 2347 h 57785"/>
                <a:gd name="connsiteX4" fmla="*/ 51411 w 52935"/>
                <a:gd name="connsiteY4" fmla="*/ 14627 h 57785"/>
                <a:gd name="connsiteX5" fmla="*/ 49171 w 52935"/>
                <a:gd name="connsiteY5" fmla="*/ 14783 h 57785"/>
                <a:gd name="connsiteX6" fmla="*/ 32006 w 52935"/>
                <a:gd name="connsiteY6" fmla="*/ 2593 h 57785"/>
                <a:gd name="connsiteX7" fmla="*/ 8321 w 52935"/>
                <a:gd name="connsiteY7" fmla="*/ 27959 h 57785"/>
                <a:gd name="connsiteX8" fmla="*/ 33194 w 52935"/>
                <a:gd name="connsiteY8" fmla="*/ 55163 h 57785"/>
                <a:gd name="connsiteX9" fmla="*/ 50694 w 52935"/>
                <a:gd name="connsiteY9" fmla="*/ 43242 h 57785"/>
                <a:gd name="connsiteX10" fmla="*/ 52935 w 52935"/>
                <a:gd name="connsiteY10" fmla="*/ 43578 h 57785"/>
                <a:gd name="connsiteX11" fmla="*/ 48902 w 52935"/>
                <a:gd name="connsiteY11" fmla="*/ 55006 h 57785"/>
                <a:gd name="connsiteX12" fmla="*/ 45989 w 52935"/>
                <a:gd name="connsiteY12" fmla="*/ 55835 h 57785"/>
                <a:gd name="connsiteX13" fmla="*/ 32745 w 52935"/>
                <a:gd name="connsiteY13" fmla="*/ 57762 h 57785"/>
                <a:gd name="connsiteX14" fmla="*/ 11906 w 52935"/>
                <a:gd name="connsiteY14" fmla="*/ 52160 h 57785"/>
                <a:gd name="connsiteX15" fmla="*/ 7 w 52935"/>
                <a:gd name="connsiteY15" fmla="*/ 29214 h 57785"/>
                <a:gd name="connsiteX16" fmla="*/ 10584 w 52935"/>
                <a:gd name="connsiteY16" fmla="*/ 7097 h 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5" h="57785">
                  <a:moveTo>
                    <a:pt x="10584" y="7097"/>
                  </a:moveTo>
                  <a:cubicBezTo>
                    <a:pt x="17112" y="2266"/>
                    <a:pt x="25076" y="-228"/>
                    <a:pt x="33194" y="16"/>
                  </a:cubicBezTo>
                  <a:cubicBezTo>
                    <a:pt x="38191" y="111"/>
                    <a:pt x="43161" y="780"/>
                    <a:pt x="48005" y="2011"/>
                  </a:cubicBezTo>
                  <a:cubicBezTo>
                    <a:pt x="48724" y="2266"/>
                    <a:pt x="49485" y="2380"/>
                    <a:pt x="50246" y="2347"/>
                  </a:cubicBezTo>
                  <a:cubicBezTo>
                    <a:pt x="50246" y="4274"/>
                    <a:pt x="50739" y="9540"/>
                    <a:pt x="51411" y="14627"/>
                  </a:cubicBezTo>
                  <a:cubicBezTo>
                    <a:pt x="50794" y="15198"/>
                    <a:pt x="49862" y="15263"/>
                    <a:pt x="49171" y="14783"/>
                  </a:cubicBezTo>
                  <a:cubicBezTo>
                    <a:pt x="47916" y="9114"/>
                    <a:pt x="44151" y="2593"/>
                    <a:pt x="32006" y="2593"/>
                  </a:cubicBezTo>
                  <a:cubicBezTo>
                    <a:pt x="19211" y="2593"/>
                    <a:pt x="8321" y="10705"/>
                    <a:pt x="8321" y="27959"/>
                  </a:cubicBezTo>
                  <a:cubicBezTo>
                    <a:pt x="8321" y="45214"/>
                    <a:pt x="19525" y="55163"/>
                    <a:pt x="33194" y="55163"/>
                  </a:cubicBezTo>
                  <a:cubicBezTo>
                    <a:pt x="41002" y="55427"/>
                    <a:pt x="48082" y="50605"/>
                    <a:pt x="50694" y="43242"/>
                  </a:cubicBezTo>
                  <a:cubicBezTo>
                    <a:pt x="51423" y="42789"/>
                    <a:pt x="52372" y="42930"/>
                    <a:pt x="52935" y="43578"/>
                  </a:cubicBezTo>
                  <a:cubicBezTo>
                    <a:pt x="52346" y="47614"/>
                    <a:pt x="50976" y="51495"/>
                    <a:pt x="48902" y="55006"/>
                  </a:cubicBezTo>
                  <a:cubicBezTo>
                    <a:pt x="47907" y="55190"/>
                    <a:pt x="46931" y="55468"/>
                    <a:pt x="45989" y="55835"/>
                  </a:cubicBezTo>
                  <a:cubicBezTo>
                    <a:pt x="41682" y="57074"/>
                    <a:pt x="37227" y="57722"/>
                    <a:pt x="32745" y="57762"/>
                  </a:cubicBezTo>
                  <a:cubicBezTo>
                    <a:pt x="25394" y="58027"/>
                    <a:pt x="18134" y="56075"/>
                    <a:pt x="11906" y="52160"/>
                  </a:cubicBezTo>
                  <a:cubicBezTo>
                    <a:pt x="4283" y="47044"/>
                    <a:pt x="-204" y="38393"/>
                    <a:pt x="7" y="29214"/>
                  </a:cubicBezTo>
                  <a:cubicBezTo>
                    <a:pt x="-96" y="20598"/>
                    <a:pt x="3812" y="12426"/>
                    <a:pt x="10584" y="709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D50EBC9-FF74-4780-A90F-6C86F9F12368}"/>
                </a:ext>
              </a:extLst>
            </p:cNvPr>
            <p:cNvSpPr/>
            <p:nvPr/>
          </p:nvSpPr>
          <p:spPr>
            <a:xfrm>
              <a:off x="323097" y="6702062"/>
              <a:ext cx="51000" cy="47819"/>
            </a:xfrm>
            <a:custGeom>
              <a:avLst/>
              <a:gdLst>
                <a:gd name="connsiteX0" fmla="*/ 0 w 51000"/>
                <a:gd name="connsiteY0" fmla="*/ 24402 h 47819"/>
                <a:gd name="connsiteX1" fmla="*/ 25837 w 51000"/>
                <a:gd name="connsiteY1" fmla="*/ 0 h 47819"/>
                <a:gd name="connsiteX2" fmla="*/ 51001 w 51000"/>
                <a:gd name="connsiteY2" fmla="*/ 23708 h 47819"/>
                <a:gd name="connsiteX3" fmla="*/ 25837 w 51000"/>
                <a:gd name="connsiteY3" fmla="*/ 47819 h 47819"/>
                <a:gd name="connsiteX4" fmla="*/ 0 w 51000"/>
                <a:gd name="connsiteY4" fmla="*/ 24402 h 47819"/>
                <a:gd name="connsiteX5" fmla="*/ 43741 w 51000"/>
                <a:gd name="connsiteY5" fmla="*/ 25859 h 47819"/>
                <a:gd name="connsiteX6" fmla="*/ 24582 w 51000"/>
                <a:gd name="connsiteY6" fmla="*/ 2151 h 47819"/>
                <a:gd name="connsiteX7" fmla="*/ 7260 w 51000"/>
                <a:gd name="connsiteY7" fmla="*/ 22184 h 47819"/>
                <a:gd name="connsiteX8" fmla="*/ 26778 w 51000"/>
                <a:gd name="connsiteY8" fmla="*/ 45690 h 47819"/>
                <a:gd name="connsiteX9" fmla="*/ 43741 w 51000"/>
                <a:gd name="connsiteY9" fmla="*/ 25971 h 4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0" h="47819">
                  <a:moveTo>
                    <a:pt x="0" y="24402"/>
                  </a:moveTo>
                  <a:cubicBezTo>
                    <a:pt x="0" y="10577"/>
                    <a:pt x="10868" y="0"/>
                    <a:pt x="25837" y="0"/>
                  </a:cubicBezTo>
                  <a:cubicBezTo>
                    <a:pt x="42598" y="0"/>
                    <a:pt x="51001" y="11540"/>
                    <a:pt x="51001" y="23708"/>
                  </a:cubicBezTo>
                  <a:cubicBezTo>
                    <a:pt x="51001" y="37668"/>
                    <a:pt x="39797" y="47819"/>
                    <a:pt x="25837" y="47819"/>
                  </a:cubicBezTo>
                  <a:cubicBezTo>
                    <a:pt x="9725" y="47819"/>
                    <a:pt x="0" y="36839"/>
                    <a:pt x="0" y="24402"/>
                  </a:cubicBezTo>
                  <a:close/>
                  <a:moveTo>
                    <a:pt x="43741" y="25859"/>
                  </a:moveTo>
                  <a:cubicBezTo>
                    <a:pt x="43741" y="14453"/>
                    <a:pt x="38452" y="2151"/>
                    <a:pt x="24582" y="2151"/>
                  </a:cubicBezTo>
                  <a:cubicBezTo>
                    <a:pt x="17053" y="2151"/>
                    <a:pt x="7260" y="7059"/>
                    <a:pt x="7260" y="22184"/>
                  </a:cubicBezTo>
                  <a:cubicBezTo>
                    <a:pt x="7260" y="32425"/>
                    <a:pt x="12481" y="45690"/>
                    <a:pt x="26778" y="45690"/>
                  </a:cubicBezTo>
                  <a:cubicBezTo>
                    <a:pt x="35472" y="45690"/>
                    <a:pt x="43741" y="39416"/>
                    <a:pt x="43741" y="2597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13E14C5-E8C1-4D53-932A-FA902204C707}"/>
                </a:ext>
              </a:extLst>
            </p:cNvPr>
            <p:cNvSpPr/>
            <p:nvPr/>
          </p:nvSpPr>
          <p:spPr>
            <a:xfrm>
              <a:off x="413861" y="6702958"/>
              <a:ext cx="51848" cy="46965"/>
            </a:xfrm>
            <a:custGeom>
              <a:avLst/>
              <a:gdLst>
                <a:gd name="connsiteX0" fmla="*/ 42117 w 51848"/>
                <a:gd name="connsiteY0" fmla="*/ 17568 h 46965"/>
                <a:gd name="connsiteX1" fmla="*/ 40727 w 51848"/>
                <a:gd name="connsiteY1" fmla="*/ 3249 h 46965"/>
                <a:gd name="connsiteX2" fmla="*/ 37052 w 51848"/>
                <a:gd name="connsiteY2" fmla="*/ 1793 h 46965"/>
                <a:gd name="connsiteX3" fmla="*/ 35237 w 51848"/>
                <a:gd name="connsiteY3" fmla="*/ 1658 h 46965"/>
                <a:gd name="connsiteX4" fmla="*/ 35372 w 51848"/>
                <a:gd name="connsiteY4" fmla="*/ 0 h 46965"/>
                <a:gd name="connsiteX5" fmla="*/ 43730 w 51848"/>
                <a:gd name="connsiteY5" fmla="*/ 224 h 46965"/>
                <a:gd name="connsiteX6" fmla="*/ 51416 w 51848"/>
                <a:gd name="connsiteY6" fmla="*/ 0 h 46965"/>
                <a:gd name="connsiteX7" fmla="*/ 51589 w 51848"/>
                <a:gd name="connsiteY7" fmla="*/ 1638 h 46965"/>
                <a:gd name="connsiteX8" fmla="*/ 51573 w 51848"/>
                <a:gd name="connsiteY8" fmla="*/ 1658 h 46965"/>
                <a:gd name="connsiteX9" fmla="*/ 49803 w 51848"/>
                <a:gd name="connsiteY9" fmla="*/ 1793 h 46965"/>
                <a:gd name="connsiteX10" fmla="*/ 46150 w 51848"/>
                <a:gd name="connsiteY10" fmla="*/ 3473 h 46965"/>
                <a:gd name="connsiteX11" fmla="*/ 45119 w 51848"/>
                <a:gd name="connsiteY11" fmla="*/ 17568 h 46965"/>
                <a:gd name="connsiteX12" fmla="*/ 45119 w 51848"/>
                <a:gd name="connsiteY12" fmla="*/ 25366 h 46965"/>
                <a:gd name="connsiteX13" fmla="*/ 39988 w 51848"/>
                <a:gd name="connsiteY13" fmla="*/ 41881 h 46965"/>
                <a:gd name="connsiteX14" fmla="*/ 25983 w 51848"/>
                <a:gd name="connsiteY14" fmla="*/ 46923 h 46965"/>
                <a:gd name="connsiteX15" fmla="*/ 12291 w 51848"/>
                <a:gd name="connsiteY15" fmla="*/ 43136 h 46965"/>
                <a:gd name="connsiteX16" fmla="*/ 6577 w 51848"/>
                <a:gd name="connsiteY16" fmla="*/ 26823 h 46965"/>
                <a:gd name="connsiteX17" fmla="*/ 6577 w 51848"/>
                <a:gd name="connsiteY17" fmla="*/ 10509 h 46965"/>
                <a:gd name="connsiteX18" fmla="*/ 2096 w 51848"/>
                <a:gd name="connsiteY18" fmla="*/ 1793 h 46965"/>
                <a:gd name="connsiteX19" fmla="*/ 258 w 51848"/>
                <a:gd name="connsiteY19" fmla="*/ 1658 h 46965"/>
                <a:gd name="connsiteX20" fmla="*/ 415 w 51848"/>
                <a:gd name="connsiteY20" fmla="*/ 0 h 46965"/>
                <a:gd name="connsiteX21" fmla="*/ 9378 w 51848"/>
                <a:gd name="connsiteY21" fmla="*/ 224 h 46965"/>
                <a:gd name="connsiteX22" fmla="*/ 18342 w 51848"/>
                <a:gd name="connsiteY22" fmla="*/ 0 h 46965"/>
                <a:gd name="connsiteX23" fmla="*/ 18499 w 51848"/>
                <a:gd name="connsiteY23" fmla="*/ 1658 h 46965"/>
                <a:gd name="connsiteX24" fmla="*/ 16728 w 51848"/>
                <a:gd name="connsiteY24" fmla="*/ 1793 h 46965"/>
                <a:gd name="connsiteX25" fmla="*/ 12247 w 51848"/>
                <a:gd name="connsiteY25" fmla="*/ 10509 h 46965"/>
                <a:gd name="connsiteX26" fmla="*/ 12247 w 51848"/>
                <a:gd name="connsiteY26" fmla="*/ 25433 h 46965"/>
                <a:gd name="connsiteX27" fmla="*/ 27126 w 51848"/>
                <a:gd name="connsiteY27" fmla="*/ 43898 h 46965"/>
                <a:gd name="connsiteX28" fmla="*/ 41781 w 51848"/>
                <a:gd name="connsiteY28" fmla="*/ 25501 h 4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848" h="46965">
                  <a:moveTo>
                    <a:pt x="42117" y="17568"/>
                  </a:moveTo>
                  <a:cubicBezTo>
                    <a:pt x="42117" y="13288"/>
                    <a:pt x="41960" y="5333"/>
                    <a:pt x="40727" y="3249"/>
                  </a:cubicBezTo>
                  <a:cubicBezTo>
                    <a:pt x="39773" y="2252"/>
                    <a:pt x="38431" y="1721"/>
                    <a:pt x="37052" y="1793"/>
                  </a:cubicBezTo>
                  <a:lnTo>
                    <a:pt x="35237" y="1658"/>
                  </a:lnTo>
                  <a:cubicBezTo>
                    <a:pt x="34823" y="1161"/>
                    <a:pt x="34883" y="424"/>
                    <a:pt x="35372" y="0"/>
                  </a:cubicBezTo>
                  <a:cubicBezTo>
                    <a:pt x="38150" y="134"/>
                    <a:pt x="40862" y="224"/>
                    <a:pt x="43730" y="224"/>
                  </a:cubicBezTo>
                  <a:cubicBezTo>
                    <a:pt x="46598" y="224"/>
                    <a:pt x="48772" y="224"/>
                    <a:pt x="51416" y="0"/>
                  </a:cubicBezTo>
                  <a:cubicBezTo>
                    <a:pt x="51916" y="406"/>
                    <a:pt x="51994" y="1138"/>
                    <a:pt x="51589" y="1638"/>
                  </a:cubicBezTo>
                  <a:cubicBezTo>
                    <a:pt x="51584" y="1645"/>
                    <a:pt x="51577" y="1651"/>
                    <a:pt x="51573" y="1658"/>
                  </a:cubicBezTo>
                  <a:lnTo>
                    <a:pt x="49803" y="1793"/>
                  </a:lnTo>
                  <a:cubicBezTo>
                    <a:pt x="47965" y="1949"/>
                    <a:pt x="46576" y="2555"/>
                    <a:pt x="46150" y="3473"/>
                  </a:cubicBezTo>
                  <a:cubicBezTo>
                    <a:pt x="45119" y="5714"/>
                    <a:pt x="45119" y="13691"/>
                    <a:pt x="45119" y="17568"/>
                  </a:cubicBezTo>
                  <a:lnTo>
                    <a:pt x="45119" y="25366"/>
                  </a:lnTo>
                  <a:cubicBezTo>
                    <a:pt x="45119" y="31394"/>
                    <a:pt x="44089" y="37735"/>
                    <a:pt x="39988" y="41881"/>
                  </a:cubicBezTo>
                  <a:cubicBezTo>
                    <a:pt x="36143" y="45303"/>
                    <a:pt x="31125" y="47109"/>
                    <a:pt x="25983" y="46923"/>
                  </a:cubicBezTo>
                  <a:cubicBezTo>
                    <a:pt x="21125" y="47227"/>
                    <a:pt x="16302" y="45894"/>
                    <a:pt x="12291" y="43136"/>
                  </a:cubicBezTo>
                  <a:cubicBezTo>
                    <a:pt x="8415" y="40088"/>
                    <a:pt x="6577" y="35046"/>
                    <a:pt x="6577" y="26823"/>
                  </a:cubicBezTo>
                  <a:lnTo>
                    <a:pt x="6577" y="10509"/>
                  </a:lnTo>
                  <a:cubicBezTo>
                    <a:pt x="6577" y="3316"/>
                    <a:pt x="6443" y="2151"/>
                    <a:pt x="2096" y="1793"/>
                  </a:cubicBezTo>
                  <a:lnTo>
                    <a:pt x="258" y="1658"/>
                  </a:lnTo>
                  <a:cubicBezTo>
                    <a:pt x="-167" y="1389"/>
                    <a:pt x="-33" y="224"/>
                    <a:pt x="415" y="0"/>
                  </a:cubicBezTo>
                  <a:cubicBezTo>
                    <a:pt x="4068" y="134"/>
                    <a:pt x="6555" y="224"/>
                    <a:pt x="9378" y="224"/>
                  </a:cubicBezTo>
                  <a:cubicBezTo>
                    <a:pt x="12202" y="224"/>
                    <a:pt x="14801" y="224"/>
                    <a:pt x="18342" y="0"/>
                  </a:cubicBezTo>
                  <a:cubicBezTo>
                    <a:pt x="18790" y="224"/>
                    <a:pt x="18947" y="1389"/>
                    <a:pt x="18499" y="1658"/>
                  </a:cubicBezTo>
                  <a:lnTo>
                    <a:pt x="16728" y="1793"/>
                  </a:lnTo>
                  <a:cubicBezTo>
                    <a:pt x="12493" y="2151"/>
                    <a:pt x="12247" y="3316"/>
                    <a:pt x="12247" y="10509"/>
                  </a:cubicBezTo>
                  <a:lnTo>
                    <a:pt x="12247" y="25433"/>
                  </a:lnTo>
                  <a:cubicBezTo>
                    <a:pt x="12247" y="36637"/>
                    <a:pt x="15922" y="43898"/>
                    <a:pt x="27126" y="43898"/>
                  </a:cubicBezTo>
                  <a:cubicBezTo>
                    <a:pt x="37747" y="43898"/>
                    <a:pt x="41781" y="36010"/>
                    <a:pt x="41781" y="2550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A6C3F6-2905-4EA1-9C14-E5C425C6136C}"/>
                </a:ext>
              </a:extLst>
            </p:cNvPr>
            <p:cNvSpPr/>
            <p:nvPr/>
          </p:nvSpPr>
          <p:spPr>
            <a:xfrm>
              <a:off x="534283" y="6702597"/>
              <a:ext cx="41556" cy="46544"/>
            </a:xfrm>
            <a:custGeom>
              <a:avLst/>
              <a:gdLst>
                <a:gd name="connsiteX0" fmla="*/ 6846 w 41556"/>
                <a:gd name="connsiteY0" fmla="*/ 9280 h 46544"/>
                <a:gd name="connsiteX1" fmla="*/ 2880 w 41556"/>
                <a:gd name="connsiteY1" fmla="*/ 2558 h 46544"/>
                <a:gd name="connsiteX2" fmla="*/ 280 w 41556"/>
                <a:gd name="connsiteY2" fmla="*/ 2311 h 46544"/>
                <a:gd name="connsiteX3" fmla="*/ 280 w 41556"/>
                <a:gd name="connsiteY3" fmla="*/ 608 h 46544"/>
                <a:gd name="connsiteX4" fmla="*/ 17692 w 41556"/>
                <a:gd name="connsiteY4" fmla="*/ 48 h 46544"/>
                <a:gd name="connsiteX5" fmla="*/ 31293 w 41556"/>
                <a:gd name="connsiteY5" fmla="*/ 1997 h 46544"/>
                <a:gd name="connsiteX6" fmla="*/ 37433 w 41556"/>
                <a:gd name="connsiteY6" fmla="*/ 10737 h 46544"/>
                <a:gd name="connsiteX7" fmla="*/ 29187 w 41556"/>
                <a:gd name="connsiteY7" fmla="*/ 20305 h 46544"/>
                <a:gd name="connsiteX8" fmla="*/ 30711 w 41556"/>
                <a:gd name="connsiteY8" fmla="*/ 21336 h 46544"/>
                <a:gd name="connsiteX9" fmla="*/ 41556 w 41556"/>
                <a:gd name="connsiteY9" fmla="*/ 32988 h 46544"/>
                <a:gd name="connsiteX10" fmla="*/ 20022 w 41556"/>
                <a:gd name="connsiteY10" fmla="*/ 46545 h 46544"/>
                <a:gd name="connsiteX11" fmla="*/ 10319 w 41556"/>
                <a:gd name="connsiteY11" fmla="*/ 46321 h 46544"/>
                <a:gd name="connsiteX12" fmla="*/ 997 w 41556"/>
                <a:gd name="connsiteY12" fmla="*/ 46545 h 46544"/>
                <a:gd name="connsiteX13" fmla="*/ 800 w 41556"/>
                <a:gd name="connsiteY13" fmla="*/ 44844 h 46544"/>
                <a:gd name="connsiteX14" fmla="*/ 841 w 41556"/>
                <a:gd name="connsiteY14" fmla="*/ 44797 h 46544"/>
                <a:gd name="connsiteX15" fmla="*/ 2297 w 41556"/>
                <a:gd name="connsiteY15" fmla="*/ 44595 h 46544"/>
                <a:gd name="connsiteX16" fmla="*/ 6779 w 41556"/>
                <a:gd name="connsiteY16" fmla="*/ 35856 h 46544"/>
                <a:gd name="connsiteX17" fmla="*/ 13568 w 41556"/>
                <a:gd name="connsiteY17" fmla="*/ 18580 h 46544"/>
                <a:gd name="connsiteX18" fmla="*/ 17781 w 41556"/>
                <a:gd name="connsiteY18" fmla="*/ 20529 h 46544"/>
                <a:gd name="connsiteX19" fmla="*/ 30487 w 41556"/>
                <a:gd name="connsiteY19" fmla="*/ 11566 h 46544"/>
                <a:gd name="connsiteX20" fmla="*/ 18431 w 41556"/>
                <a:gd name="connsiteY20" fmla="*/ 2154 h 46544"/>
                <a:gd name="connsiteX21" fmla="*/ 14689 w 41556"/>
                <a:gd name="connsiteY21" fmla="*/ 2558 h 46544"/>
                <a:gd name="connsiteX22" fmla="*/ 13568 w 41556"/>
                <a:gd name="connsiteY22" fmla="*/ 4373 h 46544"/>
                <a:gd name="connsiteX23" fmla="*/ 13568 w 41556"/>
                <a:gd name="connsiteY23" fmla="*/ 34781 h 46544"/>
                <a:gd name="connsiteX24" fmla="*/ 15271 w 41556"/>
                <a:gd name="connsiteY24" fmla="*/ 42377 h 46544"/>
                <a:gd name="connsiteX25" fmla="*/ 21658 w 41556"/>
                <a:gd name="connsiteY25" fmla="*/ 44326 h 46544"/>
                <a:gd name="connsiteX26" fmla="*/ 34386 w 41556"/>
                <a:gd name="connsiteY26" fmla="*/ 34557 h 46544"/>
                <a:gd name="connsiteX27" fmla="*/ 18274 w 41556"/>
                <a:gd name="connsiteY27" fmla="*/ 22613 h 46544"/>
                <a:gd name="connsiteX28" fmla="*/ 13568 w 41556"/>
                <a:gd name="connsiteY28" fmla="*/ 24428 h 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556" h="46544">
                  <a:moveTo>
                    <a:pt x="6846" y="9280"/>
                  </a:moveTo>
                  <a:cubicBezTo>
                    <a:pt x="6846" y="4126"/>
                    <a:pt x="6510" y="2804"/>
                    <a:pt x="2880" y="2558"/>
                  </a:cubicBezTo>
                  <a:lnTo>
                    <a:pt x="280" y="2311"/>
                  </a:lnTo>
                  <a:cubicBezTo>
                    <a:pt x="-11" y="2042"/>
                    <a:pt x="-168" y="653"/>
                    <a:pt x="280" y="608"/>
                  </a:cubicBezTo>
                  <a:cubicBezTo>
                    <a:pt x="4762" y="272"/>
                    <a:pt x="10140" y="48"/>
                    <a:pt x="17692" y="48"/>
                  </a:cubicBezTo>
                  <a:cubicBezTo>
                    <a:pt x="22310" y="-192"/>
                    <a:pt x="26928" y="469"/>
                    <a:pt x="31293" y="1997"/>
                  </a:cubicBezTo>
                  <a:cubicBezTo>
                    <a:pt x="35002" y="3293"/>
                    <a:pt x="37471" y="6808"/>
                    <a:pt x="37433" y="10737"/>
                  </a:cubicBezTo>
                  <a:cubicBezTo>
                    <a:pt x="37433" y="15756"/>
                    <a:pt x="34027" y="18333"/>
                    <a:pt x="29187" y="20305"/>
                  </a:cubicBezTo>
                  <a:cubicBezTo>
                    <a:pt x="29187" y="21000"/>
                    <a:pt x="29814" y="21201"/>
                    <a:pt x="30711" y="21336"/>
                  </a:cubicBezTo>
                  <a:cubicBezTo>
                    <a:pt x="35080" y="22030"/>
                    <a:pt x="41556" y="25526"/>
                    <a:pt x="41556" y="32988"/>
                  </a:cubicBezTo>
                  <a:cubicBezTo>
                    <a:pt x="41556" y="41100"/>
                    <a:pt x="34610" y="46545"/>
                    <a:pt x="20022" y="46545"/>
                  </a:cubicBezTo>
                  <a:cubicBezTo>
                    <a:pt x="17781" y="46545"/>
                    <a:pt x="13703" y="46321"/>
                    <a:pt x="10319" y="46321"/>
                  </a:cubicBezTo>
                  <a:cubicBezTo>
                    <a:pt x="6936" y="46321"/>
                    <a:pt x="4000" y="46478"/>
                    <a:pt x="997" y="46545"/>
                  </a:cubicBezTo>
                  <a:cubicBezTo>
                    <a:pt x="473" y="46130"/>
                    <a:pt x="386" y="45368"/>
                    <a:pt x="800" y="44844"/>
                  </a:cubicBezTo>
                  <a:cubicBezTo>
                    <a:pt x="814" y="44828"/>
                    <a:pt x="827" y="44813"/>
                    <a:pt x="841" y="44797"/>
                  </a:cubicBezTo>
                  <a:lnTo>
                    <a:pt x="2297" y="44595"/>
                  </a:lnTo>
                  <a:cubicBezTo>
                    <a:pt x="6577" y="43968"/>
                    <a:pt x="6779" y="43184"/>
                    <a:pt x="6779" y="35856"/>
                  </a:cubicBezTo>
                  <a:close/>
                  <a:moveTo>
                    <a:pt x="13568" y="18580"/>
                  </a:moveTo>
                  <a:cubicBezTo>
                    <a:pt x="13568" y="20529"/>
                    <a:pt x="13568" y="20663"/>
                    <a:pt x="17781" y="20529"/>
                  </a:cubicBezTo>
                  <a:cubicBezTo>
                    <a:pt x="26027" y="20260"/>
                    <a:pt x="30487" y="18154"/>
                    <a:pt x="30487" y="11566"/>
                  </a:cubicBezTo>
                  <a:cubicBezTo>
                    <a:pt x="30487" y="4978"/>
                    <a:pt x="24571" y="2154"/>
                    <a:pt x="18431" y="2154"/>
                  </a:cubicBezTo>
                  <a:cubicBezTo>
                    <a:pt x="17169" y="2092"/>
                    <a:pt x="15908" y="2226"/>
                    <a:pt x="14689" y="2558"/>
                  </a:cubicBezTo>
                  <a:cubicBezTo>
                    <a:pt x="13882" y="2782"/>
                    <a:pt x="13568" y="3118"/>
                    <a:pt x="13568" y="4373"/>
                  </a:cubicBezTo>
                  <a:close/>
                  <a:moveTo>
                    <a:pt x="13568" y="34781"/>
                  </a:moveTo>
                  <a:cubicBezTo>
                    <a:pt x="13568" y="37268"/>
                    <a:pt x="13725" y="40831"/>
                    <a:pt x="15271" y="42377"/>
                  </a:cubicBezTo>
                  <a:cubicBezTo>
                    <a:pt x="17048" y="43865"/>
                    <a:pt x="19352" y="44568"/>
                    <a:pt x="21658" y="44326"/>
                  </a:cubicBezTo>
                  <a:cubicBezTo>
                    <a:pt x="28873" y="44326"/>
                    <a:pt x="34386" y="41548"/>
                    <a:pt x="34386" y="34557"/>
                  </a:cubicBezTo>
                  <a:cubicBezTo>
                    <a:pt x="34386" y="29044"/>
                    <a:pt x="31136" y="22613"/>
                    <a:pt x="18274" y="22613"/>
                  </a:cubicBezTo>
                  <a:cubicBezTo>
                    <a:pt x="13792" y="22613"/>
                    <a:pt x="13568" y="23039"/>
                    <a:pt x="13568" y="24428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0E300A-57C3-4875-BA73-ED09DDF117A6}"/>
                </a:ext>
              </a:extLst>
            </p:cNvPr>
            <p:cNvSpPr/>
            <p:nvPr/>
          </p:nvSpPr>
          <p:spPr>
            <a:xfrm>
              <a:off x="363115" y="6637818"/>
              <a:ext cx="46365" cy="46519"/>
            </a:xfrm>
            <a:custGeom>
              <a:avLst/>
              <a:gdLst>
                <a:gd name="connsiteX0" fmla="*/ 46097 w 46365"/>
                <a:gd name="connsiteY0" fmla="*/ 44749 h 46519"/>
                <a:gd name="connsiteX1" fmla="*/ 44170 w 46365"/>
                <a:gd name="connsiteY1" fmla="*/ 44570 h 46519"/>
                <a:gd name="connsiteX2" fmla="*/ 43117 w 46365"/>
                <a:gd name="connsiteY2" fmla="*/ 44435 h 46519"/>
                <a:gd name="connsiteX3" fmla="*/ 37873 w 46365"/>
                <a:gd name="connsiteY3" fmla="*/ 39125 h 46519"/>
                <a:gd name="connsiteX4" fmla="*/ 31151 w 46365"/>
                <a:gd name="connsiteY4" fmla="*/ 27562 h 46519"/>
                <a:gd name="connsiteX5" fmla="*/ 26154 w 46365"/>
                <a:gd name="connsiteY5" fmla="*/ 22677 h 46519"/>
                <a:gd name="connsiteX6" fmla="*/ 39083 w 46365"/>
                <a:gd name="connsiteY6" fmla="*/ 11204 h 46519"/>
                <a:gd name="connsiteX7" fmla="*/ 23622 w 46365"/>
                <a:gd name="connsiteY7" fmla="*/ 0 h 46519"/>
                <a:gd name="connsiteX8" fmla="*/ 9930 w 46365"/>
                <a:gd name="connsiteY8" fmla="*/ 112 h 46519"/>
                <a:gd name="connsiteX9" fmla="*/ 1572 w 46365"/>
                <a:gd name="connsiteY9" fmla="*/ 0 h 46519"/>
                <a:gd name="connsiteX10" fmla="*/ 115 w 46365"/>
                <a:gd name="connsiteY10" fmla="*/ 1098 h 46519"/>
                <a:gd name="connsiteX11" fmla="*/ 2155 w 46365"/>
                <a:gd name="connsiteY11" fmla="*/ 2062 h 46519"/>
                <a:gd name="connsiteX12" fmla="*/ 7465 w 46365"/>
                <a:gd name="connsiteY12" fmla="*/ 8134 h 46519"/>
                <a:gd name="connsiteX13" fmla="*/ 7465 w 46365"/>
                <a:gd name="connsiteY13" fmla="*/ 38430 h 46519"/>
                <a:gd name="connsiteX14" fmla="*/ 3297 w 46365"/>
                <a:gd name="connsiteY14" fmla="*/ 44458 h 46519"/>
                <a:gd name="connsiteX15" fmla="*/ 2199 w 46365"/>
                <a:gd name="connsiteY15" fmla="*/ 44570 h 46519"/>
                <a:gd name="connsiteX16" fmla="*/ 272 w 46365"/>
                <a:gd name="connsiteY16" fmla="*/ 44772 h 46519"/>
                <a:gd name="connsiteX17" fmla="*/ 429 w 46365"/>
                <a:gd name="connsiteY17" fmla="*/ 46497 h 46519"/>
                <a:gd name="connsiteX18" fmla="*/ 3275 w 46365"/>
                <a:gd name="connsiteY18" fmla="*/ 46385 h 46519"/>
                <a:gd name="connsiteX19" fmla="*/ 10827 w 46365"/>
                <a:gd name="connsiteY19" fmla="*/ 46116 h 46519"/>
                <a:gd name="connsiteX20" fmla="*/ 18288 w 46365"/>
                <a:gd name="connsiteY20" fmla="*/ 46385 h 46519"/>
                <a:gd name="connsiteX21" fmla="*/ 18288 w 46365"/>
                <a:gd name="connsiteY21" fmla="*/ 46385 h 46519"/>
                <a:gd name="connsiteX22" fmla="*/ 21134 w 46365"/>
                <a:gd name="connsiteY22" fmla="*/ 46497 h 46519"/>
                <a:gd name="connsiteX23" fmla="*/ 21269 w 46365"/>
                <a:gd name="connsiteY23" fmla="*/ 44772 h 46519"/>
                <a:gd name="connsiteX24" fmla="*/ 19342 w 46365"/>
                <a:gd name="connsiteY24" fmla="*/ 44570 h 46519"/>
                <a:gd name="connsiteX25" fmla="*/ 18266 w 46365"/>
                <a:gd name="connsiteY25" fmla="*/ 44570 h 46519"/>
                <a:gd name="connsiteX26" fmla="*/ 13941 w 46365"/>
                <a:gd name="connsiteY26" fmla="*/ 38520 h 46519"/>
                <a:gd name="connsiteX27" fmla="*/ 13941 w 46365"/>
                <a:gd name="connsiteY27" fmla="*/ 27114 h 46519"/>
                <a:gd name="connsiteX28" fmla="*/ 14345 w 46365"/>
                <a:gd name="connsiteY28" fmla="*/ 24156 h 46519"/>
                <a:gd name="connsiteX29" fmla="*/ 16160 w 46365"/>
                <a:gd name="connsiteY29" fmla="*/ 23775 h 46519"/>
                <a:gd name="connsiteX30" fmla="*/ 25257 w 46365"/>
                <a:gd name="connsiteY30" fmla="*/ 29556 h 46519"/>
                <a:gd name="connsiteX31" fmla="*/ 33280 w 46365"/>
                <a:gd name="connsiteY31" fmla="*/ 43987 h 46519"/>
                <a:gd name="connsiteX32" fmla="*/ 36058 w 46365"/>
                <a:gd name="connsiteY32" fmla="*/ 46519 h 46519"/>
                <a:gd name="connsiteX33" fmla="*/ 43027 w 46365"/>
                <a:gd name="connsiteY33" fmla="*/ 46519 h 46519"/>
                <a:gd name="connsiteX34" fmla="*/ 45850 w 46365"/>
                <a:gd name="connsiteY34" fmla="*/ 46519 h 46519"/>
                <a:gd name="connsiteX35" fmla="*/ 46135 w 46365"/>
                <a:gd name="connsiteY35" fmla="*/ 44801 h 46519"/>
                <a:gd name="connsiteX36" fmla="*/ 46097 w 46365"/>
                <a:gd name="connsiteY36" fmla="*/ 44749 h 46519"/>
                <a:gd name="connsiteX37" fmla="*/ 18087 w 46365"/>
                <a:gd name="connsiteY37" fmla="*/ 22027 h 46519"/>
                <a:gd name="connsiteX38" fmla="*/ 13919 w 46365"/>
                <a:gd name="connsiteY38" fmla="*/ 20705 h 46519"/>
                <a:gd name="connsiteX39" fmla="*/ 13919 w 46365"/>
                <a:gd name="connsiteY39" fmla="*/ 7439 h 46519"/>
                <a:gd name="connsiteX40" fmla="*/ 20305 w 46365"/>
                <a:gd name="connsiteY40" fmla="*/ 1524 h 46519"/>
                <a:gd name="connsiteX41" fmla="*/ 32092 w 46365"/>
                <a:gd name="connsiteY41" fmla="*/ 12033 h 46519"/>
                <a:gd name="connsiteX42" fmla="*/ 28327 w 46365"/>
                <a:gd name="connsiteY42" fmla="*/ 19585 h 46519"/>
                <a:gd name="connsiteX43" fmla="*/ 18087 w 46365"/>
                <a:gd name="connsiteY43" fmla="*/ 22027 h 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6365" h="46519">
                  <a:moveTo>
                    <a:pt x="46097" y="44749"/>
                  </a:moveTo>
                  <a:lnTo>
                    <a:pt x="44170" y="44570"/>
                  </a:lnTo>
                  <a:lnTo>
                    <a:pt x="43117" y="44435"/>
                  </a:lnTo>
                  <a:cubicBezTo>
                    <a:pt x="40316" y="43942"/>
                    <a:pt x="39195" y="41433"/>
                    <a:pt x="37873" y="39125"/>
                  </a:cubicBezTo>
                  <a:lnTo>
                    <a:pt x="31151" y="27562"/>
                  </a:lnTo>
                  <a:cubicBezTo>
                    <a:pt x="30008" y="25635"/>
                    <a:pt x="28775" y="23080"/>
                    <a:pt x="26154" y="22677"/>
                  </a:cubicBezTo>
                  <a:cubicBezTo>
                    <a:pt x="32876" y="21870"/>
                    <a:pt x="39083" y="17949"/>
                    <a:pt x="39083" y="11204"/>
                  </a:cubicBezTo>
                  <a:cubicBezTo>
                    <a:pt x="39083" y="3428"/>
                    <a:pt x="31397" y="0"/>
                    <a:pt x="23622" y="0"/>
                  </a:cubicBezTo>
                  <a:cubicBezTo>
                    <a:pt x="18938" y="0"/>
                    <a:pt x="14658" y="112"/>
                    <a:pt x="9930" y="112"/>
                  </a:cubicBezTo>
                  <a:cubicBezTo>
                    <a:pt x="7308" y="112"/>
                    <a:pt x="4194" y="0"/>
                    <a:pt x="1572" y="0"/>
                  </a:cubicBezTo>
                  <a:cubicBezTo>
                    <a:pt x="115" y="0"/>
                    <a:pt x="115" y="291"/>
                    <a:pt x="115" y="1098"/>
                  </a:cubicBezTo>
                  <a:cubicBezTo>
                    <a:pt x="115" y="2308"/>
                    <a:pt x="608" y="1972"/>
                    <a:pt x="2155" y="2062"/>
                  </a:cubicBezTo>
                  <a:cubicBezTo>
                    <a:pt x="7689" y="2353"/>
                    <a:pt x="7465" y="3406"/>
                    <a:pt x="7465" y="8134"/>
                  </a:cubicBezTo>
                  <a:lnTo>
                    <a:pt x="7465" y="38430"/>
                  </a:lnTo>
                  <a:cubicBezTo>
                    <a:pt x="7465" y="42755"/>
                    <a:pt x="7846" y="44054"/>
                    <a:pt x="3297" y="44458"/>
                  </a:cubicBezTo>
                  <a:lnTo>
                    <a:pt x="2199" y="44570"/>
                  </a:lnTo>
                  <a:lnTo>
                    <a:pt x="272" y="44772"/>
                  </a:lnTo>
                  <a:cubicBezTo>
                    <a:pt x="-145" y="45296"/>
                    <a:pt x="-75" y="46055"/>
                    <a:pt x="429" y="46497"/>
                  </a:cubicBezTo>
                  <a:lnTo>
                    <a:pt x="3275" y="46385"/>
                  </a:lnTo>
                  <a:cubicBezTo>
                    <a:pt x="5785" y="46385"/>
                    <a:pt x="8317" y="46116"/>
                    <a:pt x="10827" y="46116"/>
                  </a:cubicBezTo>
                  <a:cubicBezTo>
                    <a:pt x="13336" y="46116"/>
                    <a:pt x="15801" y="46318"/>
                    <a:pt x="18288" y="46385"/>
                  </a:cubicBezTo>
                  <a:lnTo>
                    <a:pt x="18288" y="46385"/>
                  </a:lnTo>
                  <a:lnTo>
                    <a:pt x="21134" y="46497"/>
                  </a:lnTo>
                  <a:cubicBezTo>
                    <a:pt x="21632" y="46049"/>
                    <a:pt x="21692" y="45291"/>
                    <a:pt x="21269" y="44772"/>
                  </a:cubicBezTo>
                  <a:lnTo>
                    <a:pt x="19342" y="44570"/>
                  </a:lnTo>
                  <a:lnTo>
                    <a:pt x="18266" y="44570"/>
                  </a:lnTo>
                  <a:cubicBezTo>
                    <a:pt x="13784" y="44256"/>
                    <a:pt x="13941" y="42956"/>
                    <a:pt x="13941" y="38520"/>
                  </a:cubicBezTo>
                  <a:lnTo>
                    <a:pt x="13941" y="27114"/>
                  </a:lnTo>
                  <a:cubicBezTo>
                    <a:pt x="13941" y="26442"/>
                    <a:pt x="13941" y="24671"/>
                    <a:pt x="14345" y="24156"/>
                  </a:cubicBezTo>
                  <a:cubicBezTo>
                    <a:pt x="14748" y="23641"/>
                    <a:pt x="15510" y="23775"/>
                    <a:pt x="16160" y="23775"/>
                  </a:cubicBezTo>
                  <a:cubicBezTo>
                    <a:pt x="22389" y="23775"/>
                    <a:pt x="22300" y="24358"/>
                    <a:pt x="25257" y="29556"/>
                  </a:cubicBezTo>
                  <a:lnTo>
                    <a:pt x="33280" y="43987"/>
                  </a:lnTo>
                  <a:cubicBezTo>
                    <a:pt x="33929" y="45108"/>
                    <a:pt x="34422" y="46519"/>
                    <a:pt x="36058" y="46519"/>
                  </a:cubicBezTo>
                  <a:lnTo>
                    <a:pt x="43027" y="46519"/>
                  </a:lnTo>
                  <a:lnTo>
                    <a:pt x="45850" y="46519"/>
                  </a:lnTo>
                  <a:cubicBezTo>
                    <a:pt x="46404" y="46123"/>
                    <a:pt x="46532" y="45354"/>
                    <a:pt x="46135" y="44801"/>
                  </a:cubicBezTo>
                  <a:cubicBezTo>
                    <a:pt x="46124" y="44783"/>
                    <a:pt x="46110" y="44765"/>
                    <a:pt x="46097" y="44749"/>
                  </a:cubicBezTo>
                  <a:close/>
                  <a:moveTo>
                    <a:pt x="18087" y="22027"/>
                  </a:moveTo>
                  <a:cubicBezTo>
                    <a:pt x="16697" y="22027"/>
                    <a:pt x="13919" y="22543"/>
                    <a:pt x="13919" y="20705"/>
                  </a:cubicBezTo>
                  <a:lnTo>
                    <a:pt x="13919" y="7439"/>
                  </a:lnTo>
                  <a:cubicBezTo>
                    <a:pt x="13919" y="2263"/>
                    <a:pt x="14076" y="1524"/>
                    <a:pt x="20305" y="1524"/>
                  </a:cubicBezTo>
                  <a:cubicBezTo>
                    <a:pt x="27588" y="1524"/>
                    <a:pt x="32092" y="5221"/>
                    <a:pt x="32092" y="12033"/>
                  </a:cubicBezTo>
                  <a:cubicBezTo>
                    <a:pt x="32229" y="15031"/>
                    <a:pt x="30806" y="17888"/>
                    <a:pt x="28327" y="19585"/>
                  </a:cubicBezTo>
                  <a:cubicBezTo>
                    <a:pt x="25262" y="21472"/>
                    <a:pt x="21674" y="22327"/>
                    <a:pt x="18087" y="2202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6060734-4265-4E07-848F-0DF4C3EBB9A4}"/>
                </a:ext>
              </a:extLst>
            </p:cNvPr>
            <p:cNvSpPr/>
            <p:nvPr/>
          </p:nvSpPr>
          <p:spPr>
            <a:xfrm>
              <a:off x="375601" y="6703138"/>
              <a:ext cx="39414" cy="46026"/>
            </a:xfrm>
            <a:custGeom>
              <a:avLst/>
              <a:gdLst>
                <a:gd name="connsiteX0" fmla="*/ 7102 w 39414"/>
                <a:gd name="connsiteY0" fmla="*/ 10577 h 46026"/>
                <a:gd name="connsiteX1" fmla="*/ 2172 w 39414"/>
                <a:gd name="connsiteY1" fmla="*/ 1860 h 46026"/>
                <a:gd name="connsiteX2" fmla="*/ 268 w 39414"/>
                <a:gd name="connsiteY2" fmla="*/ 1725 h 46026"/>
                <a:gd name="connsiteX3" fmla="*/ 425 w 39414"/>
                <a:gd name="connsiteY3" fmla="*/ 0 h 46026"/>
                <a:gd name="connsiteX4" fmla="*/ 10307 w 39414"/>
                <a:gd name="connsiteY4" fmla="*/ 202 h 46026"/>
                <a:gd name="connsiteX5" fmla="*/ 19651 w 39414"/>
                <a:gd name="connsiteY5" fmla="*/ 0 h 46026"/>
                <a:gd name="connsiteX6" fmla="*/ 19808 w 39414"/>
                <a:gd name="connsiteY6" fmla="*/ 1725 h 46026"/>
                <a:gd name="connsiteX7" fmla="*/ 17993 w 39414"/>
                <a:gd name="connsiteY7" fmla="*/ 1860 h 46026"/>
                <a:gd name="connsiteX8" fmla="*/ 13354 w 39414"/>
                <a:gd name="connsiteY8" fmla="*/ 10577 h 46026"/>
                <a:gd name="connsiteX9" fmla="*/ 13354 w 39414"/>
                <a:gd name="connsiteY9" fmla="*/ 34621 h 46026"/>
                <a:gd name="connsiteX10" fmla="*/ 14945 w 39414"/>
                <a:gd name="connsiteY10" fmla="*/ 42083 h 46026"/>
                <a:gd name="connsiteX11" fmla="*/ 23236 w 39414"/>
                <a:gd name="connsiteY11" fmla="*/ 43674 h 46026"/>
                <a:gd name="connsiteX12" fmla="*/ 32513 w 39414"/>
                <a:gd name="connsiteY12" fmla="*/ 42777 h 46026"/>
                <a:gd name="connsiteX13" fmla="*/ 37533 w 39414"/>
                <a:gd name="connsiteY13" fmla="*/ 35920 h 46026"/>
                <a:gd name="connsiteX14" fmla="*/ 39415 w 39414"/>
                <a:gd name="connsiteY14" fmla="*/ 36346 h 46026"/>
                <a:gd name="connsiteX15" fmla="*/ 36233 w 39414"/>
                <a:gd name="connsiteY15" fmla="*/ 46026 h 46026"/>
                <a:gd name="connsiteX16" fmla="*/ 17298 w 39414"/>
                <a:gd name="connsiteY16" fmla="*/ 45825 h 46026"/>
                <a:gd name="connsiteX17" fmla="*/ 10307 w 39414"/>
                <a:gd name="connsiteY17" fmla="*/ 45825 h 46026"/>
                <a:gd name="connsiteX18" fmla="*/ 425 w 39414"/>
                <a:gd name="connsiteY18" fmla="*/ 46026 h 46026"/>
                <a:gd name="connsiteX19" fmla="*/ 268 w 39414"/>
                <a:gd name="connsiteY19" fmla="*/ 44301 h 46026"/>
                <a:gd name="connsiteX20" fmla="*/ 2509 w 39414"/>
                <a:gd name="connsiteY20" fmla="*/ 44099 h 46026"/>
                <a:gd name="connsiteX21" fmla="*/ 6990 w 39414"/>
                <a:gd name="connsiteY21" fmla="*/ 35450 h 4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14" h="46026">
                  <a:moveTo>
                    <a:pt x="7102" y="10577"/>
                  </a:moveTo>
                  <a:cubicBezTo>
                    <a:pt x="7102" y="3316"/>
                    <a:pt x="6968" y="2196"/>
                    <a:pt x="2172" y="1860"/>
                  </a:cubicBezTo>
                  <a:lnTo>
                    <a:pt x="268" y="1725"/>
                  </a:lnTo>
                  <a:cubicBezTo>
                    <a:pt x="-180" y="1434"/>
                    <a:pt x="-24" y="202"/>
                    <a:pt x="425" y="0"/>
                  </a:cubicBezTo>
                  <a:cubicBezTo>
                    <a:pt x="4682" y="134"/>
                    <a:pt x="7147" y="202"/>
                    <a:pt x="10307" y="202"/>
                  </a:cubicBezTo>
                  <a:cubicBezTo>
                    <a:pt x="13466" y="202"/>
                    <a:pt x="15864" y="202"/>
                    <a:pt x="19651" y="0"/>
                  </a:cubicBezTo>
                  <a:cubicBezTo>
                    <a:pt x="20155" y="441"/>
                    <a:pt x="20224" y="1201"/>
                    <a:pt x="19808" y="1725"/>
                  </a:cubicBezTo>
                  <a:lnTo>
                    <a:pt x="17993" y="1860"/>
                  </a:lnTo>
                  <a:cubicBezTo>
                    <a:pt x="13511" y="2196"/>
                    <a:pt x="13354" y="3316"/>
                    <a:pt x="13354" y="10577"/>
                  </a:cubicBezTo>
                  <a:lnTo>
                    <a:pt x="13354" y="34621"/>
                  </a:lnTo>
                  <a:cubicBezTo>
                    <a:pt x="13354" y="38968"/>
                    <a:pt x="13578" y="40760"/>
                    <a:pt x="14945" y="42083"/>
                  </a:cubicBezTo>
                  <a:cubicBezTo>
                    <a:pt x="15774" y="42844"/>
                    <a:pt x="17186" y="43674"/>
                    <a:pt x="23236" y="43674"/>
                  </a:cubicBezTo>
                  <a:cubicBezTo>
                    <a:pt x="29690" y="43674"/>
                    <a:pt x="31281" y="43405"/>
                    <a:pt x="32513" y="42777"/>
                  </a:cubicBezTo>
                  <a:cubicBezTo>
                    <a:pt x="34821" y="41032"/>
                    <a:pt x="36567" y="38647"/>
                    <a:pt x="37533" y="35920"/>
                  </a:cubicBezTo>
                  <a:cubicBezTo>
                    <a:pt x="37981" y="35584"/>
                    <a:pt x="39415" y="35920"/>
                    <a:pt x="39415" y="36346"/>
                  </a:cubicBezTo>
                  <a:cubicBezTo>
                    <a:pt x="38673" y="39669"/>
                    <a:pt x="37606" y="42912"/>
                    <a:pt x="36233" y="46026"/>
                  </a:cubicBezTo>
                  <a:cubicBezTo>
                    <a:pt x="32356" y="45892"/>
                    <a:pt x="25029" y="45825"/>
                    <a:pt x="17298" y="45825"/>
                  </a:cubicBezTo>
                  <a:lnTo>
                    <a:pt x="10307" y="45825"/>
                  </a:lnTo>
                  <a:cubicBezTo>
                    <a:pt x="7102" y="45825"/>
                    <a:pt x="4682" y="45825"/>
                    <a:pt x="425" y="46026"/>
                  </a:cubicBezTo>
                  <a:cubicBezTo>
                    <a:pt x="-69" y="45580"/>
                    <a:pt x="-138" y="44830"/>
                    <a:pt x="268" y="44301"/>
                  </a:cubicBezTo>
                  <a:lnTo>
                    <a:pt x="2509" y="44099"/>
                  </a:lnTo>
                  <a:cubicBezTo>
                    <a:pt x="6990" y="43674"/>
                    <a:pt x="6990" y="42710"/>
                    <a:pt x="6990" y="3545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9B2ED7-A12C-4A79-ADCB-98EA9DCDD9E3}"/>
                </a:ext>
              </a:extLst>
            </p:cNvPr>
            <p:cNvSpPr/>
            <p:nvPr/>
          </p:nvSpPr>
          <p:spPr>
            <a:xfrm>
              <a:off x="579743" y="6703138"/>
              <a:ext cx="19501" cy="46071"/>
            </a:xfrm>
            <a:custGeom>
              <a:avLst/>
              <a:gdLst>
                <a:gd name="connsiteX0" fmla="*/ 6627 w 19501"/>
                <a:gd name="connsiteY0" fmla="*/ 10711 h 46071"/>
                <a:gd name="connsiteX1" fmla="*/ 2146 w 19501"/>
                <a:gd name="connsiteY1" fmla="*/ 1860 h 46071"/>
                <a:gd name="connsiteX2" fmla="*/ 286 w 19501"/>
                <a:gd name="connsiteY2" fmla="*/ 1725 h 46071"/>
                <a:gd name="connsiteX3" fmla="*/ 420 w 19501"/>
                <a:gd name="connsiteY3" fmla="*/ 0 h 46071"/>
                <a:gd name="connsiteX4" fmla="*/ 9832 w 19501"/>
                <a:gd name="connsiteY4" fmla="*/ 202 h 46071"/>
                <a:gd name="connsiteX5" fmla="*/ 19086 w 19501"/>
                <a:gd name="connsiteY5" fmla="*/ 0 h 46071"/>
                <a:gd name="connsiteX6" fmla="*/ 19243 w 19501"/>
                <a:gd name="connsiteY6" fmla="*/ 1725 h 46071"/>
                <a:gd name="connsiteX7" fmla="*/ 17361 w 19501"/>
                <a:gd name="connsiteY7" fmla="*/ 1860 h 46071"/>
                <a:gd name="connsiteX8" fmla="*/ 12879 w 19501"/>
                <a:gd name="connsiteY8" fmla="*/ 10711 h 46071"/>
                <a:gd name="connsiteX9" fmla="*/ 12879 w 19501"/>
                <a:gd name="connsiteY9" fmla="*/ 35360 h 46071"/>
                <a:gd name="connsiteX10" fmla="*/ 17361 w 19501"/>
                <a:gd name="connsiteY10" fmla="*/ 44144 h 46071"/>
                <a:gd name="connsiteX11" fmla="*/ 19243 w 19501"/>
                <a:gd name="connsiteY11" fmla="*/ 44346 h 46071"/>
                <a:gd name="connsiteX12" fmla="*/ 19086 w 19501"/>
                <a:gd name="connsiteY12" fmla="*/ 46071 h 46071"/>
                <a:gd name="connsiteX13" fmla="*/ 9832 w 19501"/>
                <a:gd name="connsiteY13" fmla="*/ 45870 h 46071"/>
                <a:gd name="connsiteX14" fmla="*/ 420 w 19501"/>
                <a:gd name="connsiteY14" fmla="*/ 46071 h 46071"/>
                <a:gd name="connsiteX15" fmla="*/ 286 w 19501"/>
                <a:gd name="connsiteY15" fmla="*/ 44346 h 46071"/>
                <a:gd name="connsiteX16" fmla="*/ 2146 w 19501"/>
                <a:gd name="connsiteY16" fmla="*/ 44144 h 46071"/>
                <a:gd name="connsiteX17" fmla="*/ 6627 w 19501"/>
                <a:gd name="connsiteY17" fmla="*/ 35360 h 4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01" h="46071">
                  <a:moveTo>
                    <a:pt x="6627" y="10711"/>
                  </a:moveTo>
                  <a:cubicBezTo>
                    <a:pt x="6627" y="3384"/>
                    <a:pt x="6470" y="2196"/>
                    <a:pt x="2146" y="1860"/>
                  </a:cubicBezTo>
                  <a:lnTo>
                    <a:pt x="286" y="1725"/>
                  </a:lnTo>
                  <a:cubicBezTo>
                    <a:pt x="-185" y="1434"/>
                    <a:pt x="-28" y="202"/>
                    <a:pt x="420" y="0"/>
                  </a:cubicBezTo>
                  <a:cubicBezTo>
                    <a:pt x="4162" y="134"/>
                    <a:pt x="6695" y="202"/>
                    <a:pt x="9832" y="202"/>
                  </a:cubicBezTo>
                  <a:cubicBezTo>
                    <a:pt x="12969" y="202"/>
                    <a:pt x="15344" y="202"/>
                    <a:pt x="19086" y="0"/>
                  </a:cubicBezTo>
                  <a:cubicBezTo>
                    <a:pt x="19570" y="450"/>
                    <a:pt x="19637" y="1194"/>
                    <a:pt x="19243" y="1725"/>
                  </a:cubicBezTo>
                  <a:lnTo>
                    <a:pt x="17361" y="1860"/>
                  </a:lnTo>
                  <a:cubicBezTo>
                    <a:pt x="12879" y="2196"/>
                    <a:pt x="12879" y="3384"/>
                    <a:pt x="12879" y="10711"/>
                  </a:cubicBezTo>
                  <a:lnTo>
                    <a:pt x="12879" y="35360"/>
                  </a:lnTo>
                  <a:cubicBezTo>
                    <a:pt x="12879" y="42688"/>
                    <a:pt x="13036" y="43651"/>
                    <a:pt x="17361" y="44144"/>
                  </a:cubicBezTo>
                  <a:lnTo>
                    <a:pt x="19243" y="44346"/>
                  </a:lnTo>
                  <a:cubicBezTo>
                    <a:pt x="19669" y="44615"/>
                    <a:pt x="19534" y="45870"/>
                    <a:pt x="19086" y="46071"/>
                  </a:cubicBezTo>
                  <a:cubicBezTo>
                    <a:pt x="15344" y="45937"/>
                    <a:pt x="12812" y="45870"/>
                    <a:pt x="9832" y="45870"/>
                  </a:cubicBezTo>
                  <a:cubicBezTo>
                    <a:pt x="6851" y="45870"/>
                    <a:pt x="4162" y="45870"/>
                    <a:pt x="420" y="46071"/>
                  </a:cubicBezTo>
                  <a:cubicBezTo>
                    <a:pt x="-77" y="45623"/>
                    <a:pt x="-138" y="44866"/>
                    <a:pt x="286" y="44346"/>
                  </a:cubicBezTo>
                  <a:lnTo>
                    <a:pt x="2146" y="44144"/>
                  </a:lnTo>
                  <a:cubicBezTo>
                    <a:pt x="6627" y="43651"/>
                    <a:pt x="6627" y="42688"/>
                    <a:pt x="6627" y="35360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F8F30-20FC-4E1E-ADAE-93E307D7C7B3}"/>
                </a:ext>
              </a:extLst>
            </p:cNvPr>
            <p:cNvSpPr/>
            <p:nvPr/>
          </p:nvSpPr>
          <p:spPr>
            <a:xfrm>
              <a:off x="467027" y="6703003"/>
              <a:ext cx="61959" cy="46272"/>
            </a:xfrm>
            <a:custGeom>
              <a:avLst/>
              <a:gdLst>
                <a:gd name="connsiteX0" fmla="*/ 59693 w 61959"/>
                <a:gd name="connsiteY0" fmla="*/ 44211 h 46272"/>
                <a:gd name="connsiteX1" fmla="*/ 58595 w 61959"/>
                <a:gd name="connsiteY1" fmla="*/ 44099 h 46272"/>
                <a:gd name="connsiteX2" fmla="*/ 56555 w 61959"/>
                <a:gd name="connsiteY2" fmla="*/ 43315 h 46272"/>
                <a:gd name="connsiteX3" fmla="*/ 55659 w 61959"/>
                <a:gd name="connsiteY3" fmla="*/ 38183 h 46272"/>
                <a:gd name="connsiteX4" fmla="*/ 55659 w 61959"/>
                <a:gd name="connsiteY4" fmla="*/ 7888 h 46272"/>
                <a:gd name="connsiteX5" fmla="*/ 56309 w 61959"/>
                <a:gd name="connsiteY5" fmla="*/ 2689 h 46272"/>
                <a:gd name="connsiteX6" fmla="*/ 58707 w 61959"/>
                <a:gd name="connsiteY6" fmla="*/ 1994 h 46272"/>
                <a:gd name="connsiteX7" fmla="*/ 58707 w 61959"/>
                <a:gd name="connsiteY7" fmla="*/ 1994 h 46272"/>
                <a:gd name="connsiteX8" fmla="*/ 59737 w 61959"/>
                <a:gd name="connsiteY8" fmla="*/ 1994 h 46272"/>
                <a:gd name="connsiteX9" fmla="*/ 61642 w 61959"/>
                <a:gd name="connsiteY9" fmla="*/ 1860 h 46272"/>
                <a:gd name="connsiteX10" fmla="*/ 61485 w 61959"/>
                <a:gd name="connsiteY10" fmla="*/ 134 h 46272"/>
                <a:gd name="connsiteX11" fmla="*/ 58662 w 61959"/>
                <a:gd name="connsiteY11" fmla="*/ 134 h 46272"/>
                <a:gd name="connsiteX12" fmla="*/ 50505 w 61959"/>
                <a:gd name="connsiteY12" fmla="*/ 134 h 46272"/>
                <a:gd name="connsiteX13" fmla="*/ 48264 w 61959"/>
                <a:gd name="connsiteY13" fmla="*/ 1098 h 46272"/>
                <a:gd name="connsiteX14" fmla="*/ 31817 w 61959"/>
                <a:gd name="connsiteY14" fmla="*/ 35674 h 46272"/>
                <a:gd name="connsiteX15" fmla="*/ 17140 w 61959"/>
                <a:gd name="connsiteY15" fmla="*/ 2241 h 46272"/>
                <a:gd name="connsiteX16" fmla="*/ 15033 w 61959"/>
                <a:gd name="connsiteY16" fmla="*/ 0 h 46272"/>
                <a:gd name="connsiteX17" fmla="*/ 6563 w 61959"/>
                <a:gd name="connsiteY17" fmla="*/ 0 h 46272"/>
                <a:gd name="connsiteX18" fmla="*/ 3672 w 61959"/>
                <a:gd name="connsiteY18" fmla="*/ 0 h 46272"/>
                <a:gd name="connsiteX19" fmla="*/ 3515 w 61959"/>
                <a:gd name="connsiteY19" fmla="*/ 1725 h 46272"/>
                <a:gd name="connsiteX20" fmla="*/ 5442 w 61959"/>
                <a:gd name="connsiteY20" fmla="*/ 1860 h 46272"/>
                <a:gd name="connsiteX21" fmla="*/ 6540 w 61959"/>
                <a:gd name="connsiteY21" fmla="*/ 1860 h 46272"/>
                <a:gd name="connsiteX22" fmla="*/ 9633 w 61959"/>
                <a:gd name="connsiteY22" fmla="*/ 6117 h 46272"/>
                <a:gd name="connsiteX23" fmla="*/ 7146 w 61959"/>
                <a:gd name="connsiteY23" fmla="*/ 38609 h 46272"/>
                <a:gd name="connsiteX24" fmla="*/ 3314 w 61959"/>
                <a:gd name="connsiteY24" fmla="*/ 43898 h 46272"/>
                <a:gd name="connsiteX25" fmla="*/ 2193 w 61959"/>
                <a:gd name="connsiteY25" fmla="*/ 44032 h 46272"/>
                <a:gd name="connsiteX26" fmla="*/ 289 w 61959"/>
                <a:gd name="connsiteY26" fmla="*/ 44256 h 46272"/>
                <a:gd name="connsiteX27" fmla="*/ 412 w 61959"/>
                <a:gd name="connsiteY27" fmla="*/ 45932 h 46272"/>
                <a:gd name="connsiteX28" fmla="*/ 445 w 61959"/>
                <a:gd name="connsiteY28" fmla="*/ 45959 h 46272"/>
                <a:gd name="connsiteX29" fmla="*/ 3246 w 61959"/>
                <a:gd name="connsiteY29" fmla="*/ 45959 h 46272"/>
                <a:gd name="connsiteX30" fmla="*/ 8512 w 61959"/>
                <a:gd name="connsiteY30" fmla="*/ 45713 h 46272"/>
                <a:gd name="connsiteX31" fmla="*/ 14226 w 61959"/>
                <a:gd name="connsiteY31" fmla="*/ 45959 h 46272"/>
                <a:gd name="connsiteX32" fmla="*/ 14226 w 61959"/>
                <a:gd name="connsiteY32" fmla="*/ 45959 h 46272"/>
                <a:gd name="connsiteX33" fmla="*/ 17072 w 61959"/>
                <a:gd name="connsiteY33" fmla="*/ 46071 h 46272"/>
                <a:gd name="connsiteX34" fmla="*/ 17229 w 61959"/>
                <a:gd name="connsiteY34" fmla="*/ 44323 h 46272"/>
                <a:gd name="connsiteX35" fmla="*/ 15302 w 61959"/>
                <a:gd name="connsiteY35" fmla="*/ 44122 h 46272"/>
                <a:gd name="connsiteX36" fmla="*/ 14226 w 61959"/>
                <a:gd name="connsiteY36" fmla="*/ 44122 h 46272"/>
                <a:gd name="connsiteX37" fmla="*/ 9745 w 61959"/>
                <a:gd name="connsiteY37" fmla="*/ 36055 h 46272"/>
                <a:gd name="connsiteX38" fmla="*/ 11986 w 61959"/>
                <a:gd name="connsiteY38" fmla="*/ 5849 h 46272"/>
                <a:gd name="connsiteX39" fmla="*/ 12546 w 61959"/>
                <a:gd name="connsiteY39" fmla="*/ 5849 h 46272"/>
                <a:gd name="connsiteX40" fmla="*/ 28456 w 61959"/>
                <a:gd name="connsiteY40" fmla="*/ 43024 h 46272"/>
                <a:gd name="connsiteX41" fmla="*/ 29643 w 61959"/>
                <a:gd name="connsiteY41" fmla="*/ 44413 h 46272"/>
                <a:gd name="connsiteX42" fmla="*/ 30853 w 61959"/>
                <a:gd name="connsiteY42" fmla="*/ 43091 h 46272"/>
                <a:gd name="connsiteX43" fmla="*/ 48780 w 61959"/>
                <a:gd name="connsiteY43" fmla="*/ 4997 h 46272"/>
                <a:gd name="connsiteX44" fmla="*/ 49362 w 61959"/>
                <a:gd name="connsiteY44" fmla="*/ 4997 h 46272"/>
                <a:gd name="connsiteX45" fmla="*/ 49362 w 61959"/>
                <a:gd name="connsiteY45" fmla="*/ 38228 h 46272"/>
                <a:gd name="connsiteX46" fmla="*/ 48152 w 61959"/>
                <a:gd name="connsiteY46" fmla="*/ 43270 h 46272"/>
                <a:gd name="connsiteX47" fmla="*/ 45105 w 61959"/>
                <a:gd name="connsiteY47" fmla="*/ 44122 h 46272"/>
                <a:gd name="connsiteX48" fmla="*/ 44052 w 61959"/>
                <a:gd name="connsiteY48" fmla="*/ 44279 h 46272"/>
                <a:gd name="connsiteX49" fmla="*/ 42147 w 61959"/>
                <a:gd name="connsiteY49" fmla="*/ 44480 h 46272"/>
                <a:gd name="connsiteX50" fmla="*/ 42304 w 61959"/>
                <a:gd name="connsiteY50" fmla="*/ 46206 h 46272"/>
                <a:gd name="connsiteX51" fmla="*/ 45105 w 61959"/>
                <a:gd name="connsiteY51" fmla="*/ 46206 h 46272"/>
                <a:gd name="connsiteX52" fmla="*/ 52993 w 61959"/>
                <a:gd name="connsiteY52" fmla="*/ 45937 h 46272"/>
                <a:gd name="connsiteX53" fmla="*/ 58617 w 61959"/>
                <a:gd name="connsiteY53" fmla="*/ 46116 h 46272"/>
                <a:gd name="connsiteX54" fmla="*/ 61530 w 61959"/>
                <a:gd name="connsiteY54" fmla="*/ 46273 h 46272"/>
                <a:gd name="connsiteX55" fmla="*/ 61687 w 61959"/>
                <a:gd name="connsiteY55" fmla="*/ 44547 h 4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959" h="46272">
                  <a:moveTo>
                    <a:pt x="59693" y="44211"/>
                  </a:moveTo>
                  <a:lnTo>
                    <a:pt x="58595" y="44099"/>
                  </a:lnTo>
                  <a:cubicBezTo>
                    <a:pt x="57837" y="44119"/>
                    <a:pt x="57104" y="43837"/>
                    <a:pt x="56555" y="43315"/>
                  </a:cubicBezTo>
                  <a:cubicBezTo>
                    <a:pt x="55570" y="42284"/>
                    <a:pt x="55659" y="39349"/>
                    <a:pt x="55659" y="38183"/>
                  </a:cubicBezTo>
                  <a:lnTo>
                    <a:pt x="55659" y="7888"/>
                  </a:lnTo>
                  <a:cubicBezTo>
                    <a:pt x="55659" y="6566"/>
                    <a:pt x="55345" y="3720"/>
                    <a:pt x="56309" y="2689"/>
                  </a:cubicBezTo>
                  <a:cubicBezTo>
                    <a:pt x="57001" y="2180"/>
                    <a:pt x="57851" y="1936"/>
                    <a:pt x="58707" y="1994"/>
                  </a:cubicBezTo>
                  <a:lnTo>
                    <a:pt x="58707" y="1994"/>
                  </a:lnTo>
                  <a:lnTo>
                    <a:pt x="59737" y="1994"/>
                  </a:lnTo>
                  <a:lnTo>
                    <a:pt x="61642" y="1860"/>
                  </a:lnTo>
                  <a:cubicBezTo>
                    <a:pt x="62113" y="1591"/>
                    <a:pt x="61956" y="336"/>
                    <a:pt x="61485" y="134"/>
                  </a:cubicBezTo>
                  <a:lnTo>
                    <a:pt x="58662" y="134"/>
                  </a:lnTo>
                  <a:lnTo>
                    <a:pt x="50505" y="134"/>
                  </a:lnTo>
                  <a:cubicBezTo>
                    <a:pt x="49609" y="134"/>
                    <a:pt x="48802" y="134"/>
                    <a:pt x="48264" y="1098"/>
                  </a:cubicBezTo>
                  <a:lnTo>
                    <a:pt x="31817" y="35674"/>
                  </a:lnTo>
                  <a:lnTo>
                    <a:pt x="17140" y="2241"/>
                  </a:lnTo>
                  <a:cubicBezTo>
                    <a:pt x="16647" y="1076"/>
                    <a:pt x="16579" y="0"/>
                    <a:pt x="15033" y="0"/>
                  </a:cubicBezTo>
                  <a:lnTo>
                    <a:pt x="6563" y="0"/>
                  </a:lnTo>
                  <a:lnTo>
                    <a:pt x="3672" y="0"/>
                  </a:lnTo>
                  <a:cubicBezTo>
                    <a:pt x="3202" y="202"/>
                    <a:pt x="3045" y="1457"/>
                    <a:pt x="3515" y="1725"/>
                  </a:cubicBezTo>
                  <a:lnTo>
                    <a:pt x="5442" y="1860"/>
                  </a:lnTo>
                  <a:lnTo>
                    <a:pt x="6540" y="1860"/>
                  </a:lnTo>
                  <a:cubicBezTo>
                    <a:pt x="9722" y="2062"/>
                    <a:pt x="9924" y="2756"/>
                    <a:pt x="9633" y="6117"/>
                  </a:cubicBezTo>
                  <a:lnTo>
                    <a:pt x="7146" y="38609"/>
                  </a:lnTo>
                  <a:cubicBezTo>
                    <a:pt x="6921" y="41858"/>
                    <a:pt x="6742" y="43584"/>
                    <a:pt x="3314" y="43898"/>
                  </a:cubicBezTo>
                  <a:lnTo>
                    <a:pt x="2193" y="44032"/>
                  </a:lnTo>
                  <a:lnTo>
                    <a:pt x="289" y="44256"/>
                  </a:lnTo>
                  <a:cubicBezTo>
                    <a:pt x="-139" y="44754"/>
                    <a:pt x="-86" y="45502"/>
                    <a:pt x="412" y="45932"/>
                  </a:cubicBezTo>
                  <a:cubicBezTo>
                    <a:pt x="423" y="45941"/>
                    <a:pt x="434" y="45950"/>
                    <a:pt x="445" y="45959"/>
                  </a:cubicBezTo>
                  <a:lnTo>
                    <a:pt x="3246" y="45959"/>
                  </a:lnTo>
                  <a:cubicBezTo>
                    <a:pt x="4972" y="45959"/>
                    <a:pt x="6742" y="45713"/>
                    <a:pt x="8512" y="45713"/>
                  </a:cubicBezTo>
                  <a:cubicBezTo>
                    <a:pt x="10283" y="45713"/>
                    <a:pt x="12322" y="45892"/>
                    <a:pt x="14226" y="45959"/>
                  </a:cubicBezTo>
                  <a:lnTo>
                    <a:pt x="14226" y="45959"/>
                  </a:lnTo>
                  <a:lnTo>
                    <a:pt x="17072" y="46071"/>
                  </a:lnTo>
                  <a:cubicBezTo>
                    <a:pt x="17570" y="45616"/>
                    <a:pt x="17637" y="44859"/>
                    <a:pt x="17229" y="44323"/>
                  </a:cubicBezTo>
                  <a:lnTo>
                    <a:pt x="15302" y="44122"/>
                  </a:lnTo>
                  <a:lnTo>
                    <a:pt x="14226" y="44122"/>
                  </a:lnTo>
                  <a:cubicBezTo>
                    <a:pt x="9297" y="43786"/>
                    <a:pt x="9409" y="40312"/>
                    <a:pt x="9745" y="36055"/>
                  </a:cubicBezTo>
                  <a:lnTo>
                    <a:pt x="11986" y="5849"/>
                  </a:lnTo>
                  <a:lnTo>
                    <a:pt x="12546" y="5849"/>
                  </a:lnTo>
                  <a:lnTo>
                    <a:pt x="28456" y="43024"/>
                  </a:lnTo>
                  <a:cubicBezTo>
                    <a:pt x="28613" y="43517"/>
                    <a:pt x="28837" y="44413"/>
                    <a:pt x="29643" y="44413"/>
                  </a:cubicBezTo>
                  <a:cubicBezTo>
                    <a:pt x="30450" y="44413"/>
                    <a:pt x="30629" y="43606"/>
                    <a:pt x="30853" y="43091"/>
                  </a:cubicBezTo>
                  <a:lnTo>
                    <a:pt x="48780" y="4997"/>
                  </a:lnTo>
                  <a:lnTo>
                    <a:pt x="49362" y="4997"/>
                  </a:lnTo>
                  <a:lnTo>
                    <a:pt x="49362" y="38228"/>
                  </a:lnTo>
                  <a:cubicBezTo>
                    <a:pt x="49362" y="39528"/>
                    <a:pt x="49519" y="42262"/>
                    <a:pt x="48152" y="43270"/>
                  </a:cubicBezTo>
                  <a:cubicBezTo>
                    <a:pt x="47189" y="43716"/>
                    <a:pt x="46160" y="44003"/>
                    <a:pt x="45105" y="44122"/>
                  </a:cubicBezTo>
                  <a:lnTo>
                    <a:pt x="44052" y="44279"/>
                  </a:lnTo>
                  <a:lnTo>
                    <a:pt x="42147" y="44480"/>
                  </a:lnTo>
                  <a:cubicBezTo>
                    <a:pt x="41719" y="45002"/>
                    <a:pt x="41789" y="45771"/>
                    <a:pt x="42304" y="46206"/>
                  </a:cubicBezTo>
                  <a:lnTo>
                    <a:pt x="45105" y="46206"/>
                  </a:lnTo>
                  <a:cubicBezTo>
                    <a:pt x="47704" y="46206"/>
                    <a:pt x="50348" y="45937"/>
                    <a:pt x="52993" y="45937"/>
                  </a:cubicBezTo>
                  <a:cubicBezTo>
                    <a:pt x="54875" y="45937"/>
                    <a:pt x="58617" y="46116"/>
                    <a:pt x="58617" y="46116"/>
                  </a:cubicBezTo>
                  <a:cubicBezTo>
                    <a:pt x="59491" y="46116"/>
                    <a:pt x="60499" y="46228"/>
                    <a:pt x="61530" y="46273"/>
                  </a:cubicBezTo>
                  <a:cubicBezTo>
                    <a:pt x="62034" y="45831"/>
                    <a:pt x="62104" y="45072"/>
                    <a:pt x="61687" y="4454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F3C28F-D854-4B0E-BC3D-185547DB21A9}"/>
                </a:ext>
              </a:extLst>
            </p:cNvPr>
            <p:cNvSpPr/>
            <p:nvPr/>
          </p:nvSpPr>
          <p:spPr>
            <a:xfrm>
              <a:off x="603375" y="6702443"/>
              <a:ext cx="48207" cy="46720"/>
            </a:xfrm>
            <a:custGeom>
              <a:avLst/>
              <a:gdLst>
                <a:gd name="connsiteX0" fmla="*/ 48002 w 48207"/>
                <a:gd name="connsiteY0" fmla="*/ 44951 h 46720"/>
                <a:gd name="connsiteX1" fmla="*/ 47733 w 48207"/>
                <a:gd name="connsiteY1" fmla="*/ 44749 h 46720"/>
                <a:gd name="connsiteX2" fmla="*/ 46702 w 48207"/>
                <a:gd name="connsiteY2" fmla="*/ 44615 h 46720"/>
                <a:gd name="connsiteX3" fmla="*/ 41436 w 48207"/>
                <a:gd name="connsiteY3" fmla="*/ 37780 h 46720"/>
                <a:gd name="connsiteX4" fmla="*/ 26064 w 48207"/>
                <a:gd name="connsiteY4" fmla="*/ 1367 h 46720"/>
                <a:gd name="connsiteX5" fmla="*/ 24988 w 48207"/>
                <a:gd name="connsiteY5" fmla="*/ 0 h 46720"/>
                <a:gd name="connsiteX6" fmla="*/ 23689 w 48207"/>
                <a:gd name="connsiteY6" fmla="*/ 1591 h 46720"/>
                <a:gd name="connsiteX7" fmla="*/ 9011 w 48207"/>
                <a:gd name="connsiteY7" fmla="*/ 37915 h 46720"/>
                <a:gd name="connsiteX8" fmla="*/ 6098 w 48207"/>
                <a:gd name="connsiteY8" fmla="*/ 43651 h 46720"/>
                <a:gd name="connsiteX9" fmla="*/ 3297 w 48207"/>
                <a:gd name="connsiteY9" fmla="*/ 44682 h 46720"/>
                <a:gd name="connsiteX10" fmla="*/ 2087 w 48207"/>
                <a:gd name="connsiteY10" fmla="*/ 44816 h 46720"/>
                <a:gd name="connsiteX11" fmla="*/ 272 w 48207"/>
                <a:gd name="connsiteY11" fmla="*/ 44996 h 46720"/>
                <a:gd name="connsiteX12" fmla="*/ 429 w 48207"/>
                <a:gd name="connsiteY12" fmla="*/ 46721 h 46720"/>
                <a:gd name="connsiteX13" fmla="*/ 3275 w 48207"/>
                <a:gd name="connsiteY13" fmla="*/ 46609 h 46720"/>
                <a:gd name="connsiteX14" fmla="*/ 9303 w 48207"/>
                <a:gd name="connsiteY14" fmla="*/ 46340 h 46720"/>
                <a:gd name="connsiteX15" fmla="*/ 14389 w 48207"/>
                <a:gd name="connsiteY15" fmla="*/ 46587 h 46720"/>
                <a:gd name="connsiteX16" fmla="*/ 17213 w 48207"/>
                <a:gd name="connsiteY16" fmla="*/ 46587 h 46720"/>
                <a:gd name="connsiteX17" fmla="*/ 17370 w 48207"/>
                <a:gd name="connsiteY17" fmla="*/ 44861 h 46720"/>
                <a:gd name="connsiteX18" fmla="*/ 15465 w 48207"/>
                <a:gd name="connsiteY18" fmla="*/ 44637 h 46720"/>
                <a:gd name="connsiteX19" fmla="*/ 14412 w 48207"/>
                <a:gd name="connsiteY19" fmla="*/ 44637 h 46720"/>
                <a:gd name="connsiteX20" fmla="*/ 10445 w 48207"/>
                <a:gd name="connsiteY20" fmla="*/ 42172 h 46720"/>
                <a:gd name="connsiteX21" fmla="*/ 11521 w 48207"/>
                <a:gd name="connsiteY21" fmla="*/ 38183 h 46720"/>
                <a:gd name="connsiteX22" fmla="*/ 13762 w 48207"/>
                <a:gd name="connsiteY22" fmla="*/ 32761 h 46720"/>
                <a:gd name="connsiteX23" fmla="*/ 17482 w 48207"/>
                <a:gd name="connsiteY23" fmla="*/ 29848 h 46720"/>
                <a:gd name="connsiteX24" fmla="*/ 27834 w 48207"/>
                <a:gd name="connsiteY24" fmla="*/ 29848 h 46720"/>
                <a:gd name="connsiteX25" fmla="*/ 32562 w 48207"/>
                <a:gd name="connsiteY25" fmla="*/ 33545 h 46720"/>
                <a:gd name="connsiteX26" fmla="*/ 34982 w 48207"/>
                <a:gd name="connsiteY26" fmla="*/ 39057 h 46720"/>
                <a:gd name="connsiteX27" fmla="*/ 36058 w 48207"/>
                <a:gd name="connsiteY27" fmla="*/ 42620 h 46720"/>
                <a:gd name="connsiteX28" fmla="*/ 32204 w 48207"/>
                <a:gd name="connsiteY28" fmla="*/ 44704 h 46720"/>
                <a:gd name="connsiteX29" fmla="*/ 31061 w 48207"/>
                <a:gd name="connsiteY29" fmla="*/ 44704 h 46720"/>
                <a:gd name="connsiteX30" fmla="*/ 29223 w 48207"/>
                <a:gd name="connsiteY30" fmla="*/ 44861 h 46720"/>
                <a:gd name="connsiteX31" fmla="*/ 29358 w 48207"/>
                <a:gd name="connsiteY31" fmla="*/ 46564 h 46720"/>
                <a:gd name="connsiteX32" fmla="*/ 32204 w 48207"/>
                <a:gd name="connsiteY32" fmla="*/ 46564 h 46720"/>
                <a:gd name="connsiteX33" fmla="*/ 38657 w 48207"/>
                <a:gd name="connsiteY33" fmla="*/ 46318 h 46720"/>
                <a:gd name="connsiteX34" fmla="*/ 46657 w 48207"/>
                <a:gd name="connsiteY34" fmla="*/ 46564 h 46720"/>
                <a:gd name="connsiteX35" fmla="*/ 46657 w 48207"/>
                <a:gd name="connsiteY35" fmla="*/ 46564 h 46720"/>
                <a:gd name="connsiteX36" fmla="*/ 47800 w 48207"/>
                <a:gd name="connsiteY36" fmla="*/ 46564 h 46720"/>
                <a:gd name="connsiteX37" fmla="*/ 48002 w 48207"/>
                <a:gd name="connsiteY37" fmla="*/ 44951 h 46720"/>
                <a:gd name="connsiteX38" fmla="*/ 27834 w 48207"/>
                <a:gd name="connsiteY38" fmla="*/ 27853 h 46720"/>
                <a:gd name="connsiteX39" fmla="*/ 18871 w 48207"/>
                <a:gd name="connsiteY39" fmla="*/ 27853 h 46720"/>
                <a:gd name="connsiteX40" fmla="*/ 16070 w 48207"/>
                <a:gd name="connsiteY40" fmla="*/ 27405 h 46720"/>
                <a:gd name="connsiteX41" fmla="*/ 16294 w 48207"/>
                <a:gd name="connsiteY41" fmla="*/ 26531 h 46720"/>
                <a:gd name="connsiteX42" fmla="*/ 21694 w 48207"/>
                <a:gd name="connsiteY42" fmla="*/ 13198 h 46720"/>
                <a:gd name="connsiteX43" fmla="*/ 23016 w 48207"/>
                <a:gd name="connsiteY43" fmla="*/ 10958 h 46720"/>
                <a:gd name="connsiteX44" fmla="*/ 24249 w 48207"/>
                <a:gd name="connsiteY44" fmla="*/ 13198 h 46720"/>
                <a:gd name="connsiteX45" fmla="*/ 29560 w 48207"/>
                <a:gd name="connsiteY45" fmla="*/ 25657 h 46720"/>
                <a:gd name="connsiteX46" fmla="*/ 30120 w 48207"/>
                <a:gd name="connsiteY46" fmla="*/ 27271 h 46720"/>
                <a:gd name="connsiteX47" fmla="*/ 27857 w 48207"/>
                <a:gd name="connsiteY47" fmla="*/ 27831 h 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207" h="46720">
                  <a:moveTo>
                    <a:pt x="48002" y="44951"/>
                  </a:moveTo>
                  <a:lnTo>
                    <a:pt x="47733" y="44749"/>
                  </a:lnTo>
                  <a:lnTo>
                    <a:pt x="46702" y="44615"/>
                  </a:lnTo>
                  <a:cubicBezTo>
                    <a:pt x="43699" y="43942"/>
                    <a:pt x="42534" y="40335"/>
                    <a:pt x="41436" y="37780"/>
                  </a:cubicBezTo>
                  <a:lnTo>
                    <a:pt x="26064" y="1367"/>
                  </a:lnTo>
                  <a:cubicBezTo>
                    <a:pt x="25907" y="941"/>
                    <a:pt x="25593" y="0"/>
                    <a:pt x="24988" y="0"/>
                  </a:cubicBezTo>
                  <a:cubicBezTo>
                    <a:pt x="24383" y="0"/>
                    <a:pt x="23913" y="1008"/>
                    <a:pt x="23689" y="1591"/>
                  </a:cubicBezTo>
                  <a:lnTo>
                    <a:pt x="9011" y="37915"/>
                  </a:lnTo>
                  <a:cubicBezTo>
                    <a:pt x="8299" y="39947"/>
                    <a:pt x="7319" y="41876"/>
                    <a:pt x="6098" y="43651"/>
                  </a:cubicBezTo>
                  <a:cubicBezTo>
                    <a:pt x="5323" y="44328"/>
                    <a:pt x="4326" y="44693"/>
                    <a:pt x="3297" y="44682"/>
                  </a:cubicBezTo>
                  <a:lnTo>
                    <a:pt x="2087" y="44816"/>
                  </a:lnTo>
                  <a:lnTo>
                    <a:pt x="272" y="44996"/>
                  </a:lnTo>
                  <a:cubicBezTo>
                    <a:pt x="-145" y="45520"/>
                    <a:pt x="-75" y="46280"/>
                    <a:pt x="429" y="46721"/>
                  </a:cubicBezTo>
                  <a:lnTo>
                    <a:pt x="3275" y="46609"/>
                  </a:lnTo>
                  <a:cubicBezTo>
                    <a:pt x="5269" y="46609"/>
                    <a:pt x="7286" y="46340"/>
                    <a:pt x="9303" y="46340"/>
                  </a:cubicBezTo>
                  <a:cubicBezTo>
                    <a:pt x="11319" y="46340"/>
                    <a:pt x="12686" y="46519"/>
                    <a:pt x="14389" y="46587"/>
                  </a:cubicBezTo>
                  <a:lnTo>
                    <a:pt x="17213" y="46587"/>
                  </a:lnTo>
                  <a:cubicBezTo>
                    <a:pt x="17728" y="46152"/>
                    <a:pt x="17798" y="45383"/>
                    <a:pt x="17370" y="44861"/>
                  </a:cubicBezTo>
                  <a:lnTo>
                    <a:pt x="15465" y="44637"/>
                  </a:lnTo>
                  <a:lnTo>
                    <a:pt x="14412" y="44637"/>
                  </a:lnTo>
                  <a:cubicBezTo>
                    <a:pt x="12641" y="44435"/>
                    <a:pt x="10445" y="44122"/>
                    <a:pt x="10445" y="42172"/>
                  </a:cubicBezTo>
                  <a:cubicBezTo>
                    <a:pt x="10564" y="40790"/>
                    <a:pt x="10929" y="39438"/>
                    <a:pt x="11521" y="38183"/>
                  </a:cubicBezTo>
                  <a:lnTo>
                    <a:pt x="13762" y="32761"/>
                  </a:lnTo>
                  <a:cubicBezTo>
                    <a:pt x="14882" y="30139"/>
                    <a:pt x="14434" y="29848"/>
                    <a:pt x="17482" y="29848"/>
                  </a:cubicBezTo>
                  <a:lnTo>
                    <a:pt x="27834" y="29848"/>
                  </a:lnTo>
                  <a:cubicBezTo>
                    <a:pt x="31487" y="29848"/>
                    <a:pt x="30949" y="29848"/>
                    <a:pt x="32562" y="33545"/>
                  </a:cubicBezTo>
                  <a:lnTo>
                    <a:pt x="34982" y="39057"/>
                  </a:lnTo>
                  <a:cubicBezTo>
                    <a:pt x="35538" y="40178"/>
                    <a:pt x="35901" y="41381"/>
                    <a:pt x="36058" y="42620"/>
                  </a:cubicBezTo>
                  <a:cubicBezTo>
                    <a:pt x="36058" y="44435"/>
                    <a:pt x="34064" y="44547"/>
                    <a:pt x="32204" y="44704"/>
                  </a:cubicBezTo>
                  <a:lnTo>
                    <a:pt x="31061" y="44704"/>
                  </a:lnTo>
                  <a:lnTo>
                    <a:pt x="29223" y="44861"/>
                  </a:lnTo>
                  <a:cubicBezTo>
                    <a:pt x="28791" y="45370"/>
                    <a:pt x="28852" y="46129"/>
                    <a:pt x="29358" y="46564"/>
                  </a:cubicBezTo>
                  <a:lnTo>
                    <a:pt x="32204" y="46564"/>
                  </a:lnTo>
                  <a:cubicBezTo>
                    <a:pt x="34445" y="46564"/>
                    <a:pt x="36551" y="46318"/>
                    <a:pt x="38657" y="46318"/>
                  </a:cubicBezTo>
                  <a:cubicBezTo>
                    <a:pt x="41324" y="46318"/>
                    <a:pt x="43990" y="46497"/>
                    <a:pt x="46657" y="46564"/>
                  </a:cubicBezTo>
                  <a:lnTo>
                    <a:pt x="46657" y="46564"/>
                  </a:lnTo>
                  <a:cubicBezTo>
                    <a:pt x="47531" y="46564"/>
                    <a:pt x="46791" y="46564"/>
                    <a:pt x="47800" y="46564"/>
                  </a:cubicBezTo>
                  <a:cubicBezTo>
                    <a:pt x="48253" y="46150"/>
                    <a:pt x="48340" y="45466"/>
                    <a:pt x="48002" y="44951"/>
                  </a:cubicBezTo>
                  <a:close/>
                  <a:moveTo>
                    <a:pt x="27834" y="27853"/>
                  </a:moveTo>
                  <a:lnTo>
                    <a:pt x="18871" y="27853"/>
                  </a:lnTo>
                  <a:cubicBezTo>
                    <a:pt x="18557" y="27853"/>
                    <a:pt x="16070" y="28145"/>
                    <a:pt x="16070" y="27405"/>
                  </a:cubicBezTo>
                  <a:cubicBezTo>
                    <a:pt x="16112" y="27107"/>
                    <a:pt x="16189" y="26814"/>
                    <a:pt x="16294" y="26531"/>
                  </a:cubicBezTo>
                  <a:lnTo>
                    <a:pt x="21694" y="13198"/>
                  </a:lnTo>
                  <a:cubicBezTo>
                    <a:pt x="21829" y="12817"/>
                    <a:pt x="22389" y="10958"/>
                    <a:pt x="23016" y="10958"/>
                  </a:cubicBezTo>
                  <a:cubicBezTo>
                    <a:pt x="23644" y="10958"/>
                    <a:pt x="24114" y="12862"/>
                    <a:pt x="24249" y="13198"/>
                  </a:cubicBezTo>
                  <a:lnTo>
                    <a:pt x="29560" y="25657"/>
                  </a:lnTo>
                  <a:cubicBezTo>
                    <a:pt x="29775" y="26186"/>
                    <a:pt x="29961" y="26724"/>
                    <a:pt x="30120" y="27271"/>
                  </a:cubicBezTo>
                  <a:cubicBezTo>
                    <a:pt x="30120" y="28077"/>
                    <a:pt x="28327" y="27831"/>
                    <a:pt x="27857" y="27831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59742-5EB6-46F3-BB87-513B31EF9F69}"/>
                </a:ext>
              </a:extLst>
            </p:cNvPr>
            <p:cNvSpPr/>
            <p:nvPr/>
          </p:nvSpPr>
          <p:spPr>
            <a:xfrm>
              <a:off x="310531" y="6420497"/>
              <a:ext cx="295787" cy="196705"/>
            </a:xfrm>
            <a:custGeom>
              <a:avLst/>
              <a:gdLst>
                <a:gd name="connsiteX0" fmla="*/ 41092 w 295787"/>
                <a:gd name="connsiteY0" fmla="*/ 169367 h 196705"/>
                <a:gd name="connsiteX1" fmla="*/ 205635 w 295787"/>
                <a:gd name="connsiteY1" fmla="*/ 196705 h 196705"/>
                <a:gd name="connsiteX2" fmla="*/ 293721 w 295787"/>
                <a:gd name="connsiteY2" fmla="*/ 173759 h 196705"/>
                <a:gd name="connsiteX3" fmla="*/ 295783 w 295787"/>
                <a:gd name="connsiteY3" fmla="*/ 149110 h 196705"/>
                <a:gd name="connsiteX4" fmla="*/ 149110 w 295787"/>
                <a:gd name="connsiteY4" fmla="*/ 5 h 196705"/>
                <a:gd name="connsiteX5" fmla="*/ 5 w 295787"/>
                <a:gd name="connsiteY5" fmla="*/ 146677 h 196705"/>
                <a:gd name="connsiteX6" fmla="*/ 2236 w 295787"/>
                <a:gd name="connsiteY6" fmla="*/ 173513 h 196705"/>
                <a:gd name="connsiteX7" fmla="*/ 41092 w 295787"/>
                <a:gd name="connsiteY7" fmla="*/ 169367 h 1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787" h="196705">
                  <a:moveTo>
                    <a:pt x="41092" y="169367"/>
                  </a:moveTo>
                  <a:cubicBezTo>
                    <a:pt x="89672" y="169367"/>
                    <a:pt x="156874" y="196705"/>
                    <a:pt x="205635" y="196705"/>
                  </a:cubicBezTo>
                  <a:cubicBezTo>
                    <a:pt x="240434" y="196705"/>
                    <a:pt x="274383" y="187428"/>
                    <a:pt x="293721" y="173759"/>
                  </a:cubicBezTo>
                  <a:cubicBezTo>
                    <a:pt x="295088" y="165614"/>
                    <a:pt x="295776" y="157370"/>
                    <a:pt x="295783" y="149110"/>
                  </a:cubicBezTo>
                  <a:cubicBezTo>
                    <a:pt x="296455" y="67434"/>
                    <a:pt x="230788" y="677"/>
                    <a:pt x="149110" y="5"/>
                  </a:cubicBezTo>
                  <a:cubicBezTo>
                    <a:pt x="67433" y="-667"/>
                    <a:pt x="677" y="65001"/>
                    <a:pt x="5" y="146677"/>
                  </a:cubicBezTo>
                  <a:cubicBezTo>
                    <a:pt x="-69" y="155671"/>
                    <a:pt x="678" y="164655"/>
                    <a:pt x="2236" y="173513"/>
                  </a:cubicBezTo>
                  <a:cubicBezTo>
                    <a:pt x="15054" y="171082"/>
                    <a:pt x="28049" y="169695"/>
                    <a:pt x="41092" y="169367"/>
                  </a:cubicBezTo>
                  <a:close/>
                </a:path>
              </a:pathLst>
            </a:custGeom>
            <a:solidFill>
              <a:srgbClr val="FFFFFF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67114A-9550-4539-9606-2C6BBD7091C6}"/>
                </a:ext>
              </a:extLst>
            </p:cNvPr>
            <p:cNvSpPr/>
            <p:nvPr/>
          </p:nvSpPr>
          <p:spPr>
            <a:xfrm>
              <a:off x="553991" y="6528757"/>
              <a:ext cx="18800" cy="9052"/>
            </a:xfrm>
            <a:custGeom>
              <a:avLst/>
              <a:gdLst>
                <a:gd name="connsiteX0" fmla="*/ 0 w 18800"/>
                <a:gd name="connsiteY0" fmla="*/ 6633 h 9052"/>
                <a:gd name="connsiteX1" fmla="*/ 5849 w 18800"/>
                <a:gd name="connsiteY1" fmla="*/ 9053 h 9052"/>
                <a:gd name="connsiteX2" fmla="*/ 18800 w 18800"/>
                <a:gd name="connsiteY2" fmla="*/ 0 h 9052"/>
                <a:gd name="connsiteX3" fmla="*/ 0 w 18800"/>
                <a:gd name="connsiteY3" fmla="*/ 6633 h 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00" h="9052">
                  <a:moveTo>
                    <a:pt x="0" y="6633"/>
                  </a:moveTo>
                  <a:lnTo>
                    <a:pt x="5849" y="9053"/>
                  </a:lnTo>
                  <a:lnTo>
                    <a:pt x="18800" y="0"/>
                  </a:lnTo>
                  <a:lnTo>
                    <a:pt x="0" y="6633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4789B3-B0F2-4A0D-B74C-088D0FADE34B}"/>
                </a:ext>
              </a:extLst>
            </p:cNvPr>
            <p:cNvSpPr/>
            <p:nvPr/>
          </p:nvSpPr>
          <p:spPr>
            <a:xfrm>
              <a:off x="312050" y="6420258"/>
              <a:ext cx="292023" cy="118201"/>
            </a:xfrm>
            <a:custGeom>
              <a:avLst/>
              <a:gdLst>
                <a:gd name="connsiteX0" fmla="*/ 24111 w 292023"/>
                <a:gd name="connsiteY0" fmla="*/ 105026 h 118201"/>
                <a:gd name="connsiteX1" fmla="*/ 8739 w 292023"/>
                <a:gd name="connsiteY1" fmla="*/ 99625 h 118201"/>
                <a:gd name="connsiteX2" fmla="*/ 9501 w 292023"/>
                <a:gd name="connsiteY2" fmla="*/ 97743 h 118201"/>
                <a:gd name="connsiteX3" fmla="*/ 26823 w 292023"/>
                <a:gd name="connsiteY3" fmla="*/ 103502 h 118201"/>
                <a:gd name="connsiteX4" fmla="*/ 26823 w 292023"/>
                <a:gd name="connsiteY4" fmla="*/ 103502 h 118201"/>
                <a:gd name="connsiteX5" fmla="*/ 29063 w 292023"/>
                <a:gd name="connsiteY5" fmla="*/ 102225 h 118201"/>
                <a:gd name="connsiteX6" fmla="*/ 29960 w 292023"/>
                <a:gd name="connsiteY6" fmla="*/ 101642 h 118201"/>
                <a:gd name="connsiteX7" fmla="*/ 11092 w 292023"/>
                <a:gd name="connsiteY7" fmla="*/ 93620 h 118201"/>
                <a:gd name="connsiteX8" fmla="*/ 11899 w 292023"/>
                <a:gd name="connsiteY8" fmla="*/ 91648 h 118201"/>
                <a:gd name="connsiteX9" fmla="*/ 54026 w 292023"/>
                <a:gd name="connsiteY9" fmla="*/ 108678 h 118201"/>
                <a:gd name="connsiteX10" fmla="*/ 55415 w 292023"/>
                <a:gd name="connsiteY10" fmla="*/ 108096 h 118201"/>
                <a:gd name="connsiteX11" fmla="*/ 13736 w 292023"/>
                <a:gd name="connsiteY11" fmla="*/ 87704 h 118201"/>
                <a:gd name="connsiteX12" fmla="*/ 14677 w 292023"/>
                <a:gd name="connsiteY12" fmla="*/ 85777 h 118201"/>
                <a:gd name="connsiteX13" fmla="*/ 58933 w 292023"/>
                <a:gd name="connsiteY13" fmla="*/ 106393 h 118201"/>
                <a:gd name="connsiteX14" fmla="*/ 59561 w 292023"/>
                <a:gd name="connsiteY14" fmla="*/ 106079 h 118201"/>
                <a:gd name="connsiteX15" fmla="*/ 16627 w 292023"/>
                <a:gd name="connsiteY15" fmla="*/ 81744 h 118201"/>
                <a:gd name="connsiteX16" fmla="*/ 17523 w 292023"/>
                <a:gd name="connsiteY16" fmla="*/ 79906 h 118201"/>
                <a:gd name="connsiteX17" fmla="*/ 79504 w 292023"/>
                <a:gd name="connsiteY17" fmla="*/ 113518 h 118201"/>
                <a:gd name="connsiteX18" fmla="*/ 81611 w 292023"/>
                <a:gd name="connsiteY18" fmla="*/ 109956 h 118201"/>
                <a:gd name="connsiteX19" fmla="*/ 35315 w 292023"/>
                <a:gd name="connsiteY19" fmla="*/ 71279 h 118201"/>
                <a:gd name="connsiteX20" fmla="*/ 87549 w 292023"/>
                <a:gd name="connsiteY20" fmla="*/ 101485 h 118201"/>
                <a:gd name="connsiteX21" fmla="*/ 90305 w 292023"/>
                <a:gd name="connsiteY21" fmla="*/ 98214 h 118201"/>
                <a:gd name="connsiteX22" fmla="*/ 37422 w 292023"/>
                <a:gd name="connsiteY22" fmla="*/ 51672 h 118201"/>
                <a:gd name="connsiteX23" fmla="*/ 38856 w 292023"/>
                <a:gd name="connsiteY23" fmla="*/ 50215 h 118201"/>
                <a:gd name="connsiteX24" fmla="*/ 81431 w 292023"/>
                <a:gd name="connsiteY24" fmla="*/ 86584 h 118201"/>
                <a:gd name="connsiteX25" fmla="*/ 41993 w 292023"/>
                <a:gd name="connsiteY25" fmla="*/ 46989 h 118201"/>
                <a:gd name="connsiteX26" fmla="*/ 43472 w 292023"/>
                <a:gd name="connsiteY26" fmla="*/ 45465 h 118201"/>
                <a:gd name="connsiteX27" fmla="*/ 87862 w 292023"/>
                <a:gd name="connsiteY27" fmla="*/ 88354 h 118201"/>
                <a:gd name="connsiteX28" fmla="*/ 46542 w 292023"/>
                <a:gd name="connsiteY28" fmla="*/ 42507 h 118201"/>
                <a:gd name="connsiteX29" fmla="*/ 48110 w 292023"/>
                <a:gd name="connsiteY29" fmla="*/ 41073 h 118201"/>
                <a:gd name="connsiteX30" fmla="*/ 86204 w 292023"/>
                <a:gd name="connsiteY30" fmla="*/ 81968 h 118201"/>
                <a:gd name="connsiteX31" fmla="*/ 51449 w 292023"/>
                <a:gd name="connsiteY31" fmla="*/ 38048 h 118201"/>
                <a:gd name="connsiteX32" fmla="*/ 52950 w 292023"/>
                <a:gd name="connsiteY32" fmla="*/ 36681 h 118201"/>
                <a:gd name="connsiteX33" fmla="*/ 97632 w 292023"/>
                <a:gd name="connsiteY33" fmla="*/ 91066 h 118201"/>
                <a:gd name="connsiteX34" fmla="*/ 100949 w 292023"/>
                <a:gd name="connsiteY34" fmla="*/ 88377 h 118201"/>
                <a:gd name="connsiteX35" fmla="*/ 72692 w 292023"/>
                <a:gd name="connsiteY35" fmla="*/ 35336 h 118201"/>
                <a:gd name="connsiteX36" fmla="*/ 109598 w 292023"/>
                <a:gd name="connsiteY36" fmla="*/ 82685 h 118201"/>
                <a:gd name="connsiteX37" fmla="*/ 113542 w 292023"/>
                <a:gd name="connsiteY37" fmla="*/ 80601 h 118201"/>
                <a:gd name="connsiteX38" fmla="*/ 113318 w 292023"/>
                <a:gd name="connsiteY38" fmla="*/ 80444 h 118201"/>
                <a:gd name="connsiteX39" fmla="*/ 81947 w 292023"/>
                <a:gd name="connsiteY39" fmla="*/ 17970 h 118201"/>
                <a:gd name="connsiteX40" fmla="*/ 83807 w 292023"/>
                <a:gd name="connsiteY40" fmla="*/ 17141 h 118201"/>
                <a:gd name="connsiteX41" fmla="*/ 109755 w 292023"/>
                <a:gd name="connsiteY41" fmla="*/ 66842 h 118201"/>
                <a:gd name="connsiteX42" fmla="*/ 87930 w 292023"/>
                <a:gd name="connsiteY42" fmla="*/ 15304 h 118201"/>
                <a:gd name="connsiteX43" fmla="*/ 89879 w 292023"/>
                <a:gd name="connsiteY43" fmla="*/ 14452 h 118201"/>
                <a:gd name="connsiteX44" fmla="*/ 115088 w 292023"/>
                <a:gd name="connsiteY44" fmla="*/ 70876 h 118201"/>
                <a:gd name="connsiteX45" fmla="*/ 93935 w 292023"/>
                <a:gd name="connsiteY45" fmla="*/ 12861 h 118201"/>
                <a:gd name="connsiteX46" fmla="*/ 95952 w 292023"/>
                <a:gd name="connsiteY46" fmla="*/ 12144 h 118201"/>
                <a:gd name="connsiteX47" fmla="*/ 116119 w 292023"/>
                <a:gd name="connsiteY47" fmla="*/ 64355 h 118201"/>
                <a:gd name="connsiteX48" fmla="*/ 100254 w 292023"/>
                <a:gd name="connsiteY48" fmla="*/ 10575 h 118201"/>
                <a:gd name="connsiteX49" fmla="*/ 102159 w 292023"/>
                <a:gd name="connsiteY49" fmla="*/ 9881 h 118201"/>
                <a:gd name="connsiteX50" fmla="*/ 123043 w 292023"/>
                <a:gd name="connsiteY50" fmla="*/ 76590 h 118201"/>
                <a:gd name="connsiteX51" fmla="*/ 123043 w 292023"/>
                <a:gd name="connsiteY51" fmla="*/ 76769 h 118201"/>
                <a:gd name="connsiteX52" fmla="*/ 123043 w 292023"/>
                <a:gd name="connsiteY52" fmla="*/ 76769 h 118201"/>
                <a:gd name="connsiteX53" fmla="*/ 127256 w 292023"/>
                <a:gd name="connsiteY53" fmla="*/ 75492 h 118201"/>
                <a:gd name="connsiteX54" fmla="*/ 120937 w 292023"/>
                <a:gd name="connsiteY54" fmla="*/ 16043 h 118201"/>
                <a:gd name="connsiteX55" fmla="*/ 137317 w 292023"/>
                <a:gd name="connsiteY55" fmla="*/ 73498 h 118201"/>
                <a:gd name="connsiteX56" fmla="*/ 141799 w 292023"/>
                <a:gd name="connsiteY56" fmla="*/ 73072 h 118201"/>
                <a:gd name="connsiteX57" fmla="*/ 141799 w 292023"/>
                <a:gd name="connsiteY57" fmla="*/ 73072 h 118201"/>
                <a:gd name="connsiteX58" fmla="*/ 141978 w 292023"/>
                <a:gd name="connsiteY58" fmla="*/ 73072 h 118201"/>
                <a:gd name="connsiteX59" fmla="*/ 141866 w 292023"/>
                <a:gd name="connsiteY59" fmla="*/ 72915 h 118201"/>
                <a:gd name="connsiteX60" fmla="*/ 136242 w 292023"/>
                <a:gd name="connsiteY60" fmla="*/ 3248 h 118201"/>
                <a:gd name="connsiteX61" fmla="*/ 138281 w 292023"/>
                <a:gd name="connsiteY61" fmla="*/ 3248 h 118201"/>
                <a:gd name="connsiteX62" fmla="*/ 143704 w 292023"/>
                <a:gd name="connsiteY62" fmla="*/ 59067 h 118201"/>
                <a:gd name="connsiteX63" fmla="*/ 142785 w 292023"/>
                <a:gd name="connsiteY63" fmla="*/ 3046 h 118201"/>
                <a:gd name="connsiteX64" fmla="*/ 145026 w 292023"/>
                <a:gd name="connsiteY64" fmla="*/ 3046 h 118201"/>
                <a:gd name="connsiteX65" fmla="*/ 147154 w 292023"/>
                <a:gd name="connsiteY65" fmla="*/ 64736 h 118201"/>
                <a:gd name="connsiteX66" fmla="*/ 149395 w 292023"/>
                <a:gd name="connsiteY66" fmla="*/ 3046 h 118201"/>
                <a:gd name="connsiteX67" fmla="*/ 151524 w 292023"/>
                <a:gd name="connsiteY67" fmla="*/ 3046 h 118201"/>
                <a:gd name="connsiteX68" fmla="*/ 150583 w 292023"/>
                <a:gd name="connsiteY68" fmla="*/ 59067 h 118201"/>
                <a:gd name="connsiteX69" fmla="*/ 155580 w 292023"/>
                <a:gd name="connsiteY69" fmla="*/ 3024 h 118201"/>
                <a:gd name="connsiteX70" fmla="*/ 157597 w 292023"/>
                <a:gd name="connsiteY70" fmla="*/ 3024 h 118201"/>
                <a:gd name="connsiteX71" fmla="*/ 151972 w 292023"/>
                <a:gd name="connsiteY71" fmla="*/ 72691 h 118201"/>
                <a:gd name="connsiteX72" fmla="*/ 151972 w 292023"/>
                <a:gd name="connsiteY72" fmla="*/ 72848 h 118201"/>
                <a:gd name="connsiteX73" fmla="*/ 151972 w 292023"/>
                <a:gd name="connsiteY73" fmla="*/ 72848 h 118201"/>
                <a:gd name="connsiteX74" fmla="*/ 156319 w 292023"/>
                <a:gd name="connsiteY74" fmla="*/ 73251 h 118201"/>
                <a:gd name="connsiteX75" fmla="*/ 172677 w 292023"/>
                <a:gd name="connsiteY75" fmla="*/ 15864 h 118201"/>
                <a:gd name="connsiteX76" fmla="*/ 166358 w 292023"/>
                <a:gd name="connsiteY76" fmla="*/ 75178 h 118201"/>
                <a:gd name="connsiteX77" fmla="*/ 170593 w 292023"/>
                <a:gd name="connsiteY77" fmla="*/ 76433 h 118201"/>
                <a:gd name="connsiteX78" fmla="*/ 191410 w 292023"/>
                <a:gd name="connsiteY78" fmla="*/ 9970 h 118201"/>
                <a:gd name="connsiteX79" fmla="*/ 193338 w 292023"/>
                <a:gd name="connsiteY79" fmla="*/ 10665 h 118201"/>
                <a:gd name="connsiteX80" fmla="*/ 177450 w 292023"/>
                <a:gd name="connsiteY80" fmla="*/ 64445 h 118201"/>
                <a:gd name="connsiteX81" fmla="*/ 197618 w 292023"/>
                <a:gd name="connsiteY81" fmla="*/ 12211 h 118201"/>
                <a:gd name="connsiteX82" fmla="*/ 199612 w 292023"/>
                <a:gd name="connsiteY82" fmla="*/ 12951 h 118201"/>
                <a:gd name="connsiteX83" fmla="*/ 178481 w 292023"/>
                <a:gd name="connsiteY83" fmla="*/ 70943 h 118201"/>
                <a:gd name="connsiteX84" fmla="*/ 203578 w 292023"/>
                <a:gd name="connsiteY84" fmla="*/ 14542 h 118201"/>
                <a:gd name="connsiteX85" fmla="*/ 205528 w 292023"/>
                <a:gd name="connsiteY85" fmla="*/ 15416 h 118201"/>
                <a:gd name="connsiteX86" fmla="*/ 183680 w 292023"/>
                <a:gd name="connsiteY86" fmla="*/ 66954 h 118201"/>
                <a:gd name="connsiteX87" fmla="*/ 209628 w 292023"/>
                <a:gd name="connsiteY87" fmla="*/ 17253 h 118201"/>
                <a:gd name="connsiteX88" fmla="*/ 211488 w 292023"/>
                <a:gd name="connsiteY88" fmla="*/ 18060 h 118201"/>
                <a:gd name="connsiteX89" fmla="*/ 180229 w 292023"/>
                <a:gd name="connsiteY89" fmla="*/ 80466 h 118201"/>
                <a:gd name="connsiteX90" fmla="*/ 180229 w 292023"/>
                <a:gd name="connsiteY90" fmla="*/ 80466 h 118201"/>
                <a:gd name="connsiteX91" fmla="*/ 184016 w 292023"/>
                <a:gd name="connsiteY91" fmla="*/ 82461 h 118201"/>
                <a:gd name="connsiteX92" fmla="*/ 220743 w 292023"/>
                <a:gd name="connsiteY92" fmla="*/ 35404 h 118201"/>
                <a:gd name="connsiteX93" fmla="*/ 192665 w 292023"/>
                <a:gd name="connsiteY93" fmla="*/ 88175 h 118201"/>
                <a:gd name="connsiteX94" fmla="*/ 196183 w 292023"/>
                <a:gd name="connsiteY94" fmla="*/ 90998 h 118201"/>
                <a:gd name="connsiteX95" fmla="*/ 240328 w 292023"/>
                <a:gd name="connsiteY95" fmla="*/ 37219 h 118201"/>
                <a:gd name="connsiteX96" fmla="*/ 241851 w 292023"/>
                <a:gd name="connsiteY96" fmla="*/ 38563 h 118201"/>
                <a:gd name="connsiteX97" fmla="*/ 206962 w 292023"/>
                <a:gd name="connsiteY97" fmla="*/ 82394 h 118201"/>
                <a:gd name="connsiteX98" fmla="*/ 245056 w 292023"/>
                <a:gd name="connsiteY98" fmla="*/ 41521 h 118201"/>
                <a:gd name="connsiteX99" fmla="*/ 246647 w 292023"/>
                <a:gd name="connsiteY99" fmla="*/ 42933 h 118201"/>
                <a:gd name="connsiteX100" fmla="*/ 205438 w 292023"/>
                <a:gd name="connsiteY100" fmla="*/ 88802 h 118201"/>
                <a:gd name="connsiteX101" fmla="*/ 249829 w 292023"/>
                <a:gd name="connsiteY101" fmla="*/ 45891 h 118201"/>
                <a:gd name="connsiteX102" fmla="*/ 251307 w 292023"/>
                <a:gd name="connsiteY102" fmla="*/ 47437 h 118201"/>
                <a:gd name="connsiteX103" fmla="*/ 211757 w 292023"/>
                <a:gd name="connsiteY103" fmla="*/ 87032 h 118201"/>
                <a:gd name="connsiteX104" fmla="*/ 254445 w 292023"/>
                <a:gd name="connsiteY104" fmla="*/ 50664 h 118201"/>
                <a:gd name="connsiteX105" fmla="*/ 255856 w 292023"/>
                <a:gd name="connsiteY105" fmla="*/ 52098 h 118201"/>
                <a:gd name="connsiteX106" fmla="*/ 203623 w 292023"/>
                <a:gd name="connsiteY106" fmla="*/ 98124 h 118201"/>
                <a:gd name="connsiteX107" fmla="*/ 203623 w 292023"/>
                <a:gd name="connsiteY107" fmla="*/ 98124 h 118201"/>
                <a:gd name="connsiteX108" fmla="*/ 206267 w 292023"/>
                <a:gd name="connsiteY108" fmla="*/ 101239 h 118201"/>
                <a:gd name="connsiteX109" fmla="*/ 258120 w 292023"/>
                <a:gd name="connsiteY109" fmla="*/ 71234 h 118201"/>
                <a:gd name="connsiteX110" fmla="*/ 212160 w 292023"/>
                <a:gd name="connsiteY110" fmla="*/ 109687 h 118201"/>
                <a:gd name="connsiteX111" fmla="*/ 214401 w 292023"/>
                <a:gd name="connsiteY111" fmla="*/ 113698 h 118201"/>
                <a:gd name="connsiteX112" fmla="*/ 275508 w 292023"/>
                <a:gd name="connsiteY112" fmla="*/ 80444 h 118201"/>
                <a:gd name="connsiteX113" fmla="*/ 276405 w 292023"/>
                <a:gd name="connsiteY113" fmla="*/ 82259 h 118201"/>
                <a:gd name="connsiteX114" fmla="*/ 227689 w 292023"/>
                <a:gd name="connsiteY114" fmla="*/ 109978 h 118201"/>
                <a:gd name="connsiteX115" fmla="*/ 278421 w 292023"/>
                <a:gd name="connsiteY115" fmla="*/ 86360 h 118201"/>
                <a:gd name="connsiteX116" fmla="*/ 279340 w 292023"/>
                <a:gd name="connsiteY116" fmla="*/ 88287 h 118201"/>
                <a:gd name="connsiteX117" fmla="*/ 232104 w 292023"/>
                <a:gd name="connsiteY117" fmla="*/ 111300 h 118201"/>
                <a:gd name="connsiteX118" fmla="*/ 233000 w 292023"/>
                <a:gd name="connsiteY118" fmla="*/ 111614 h 118201"/>
                <a:gd name="connsiteX119" fmla="*/ 281088 w 292023"/>
                <a:gd name="connsiteY119" fmla="*/ 92164 h 118201"/>
                <a:gd name="connsiteX120" fmla="*/ 281895 w 292023"/>
                <a:gd name="connsiteY120" fmla="*/ 94158 h 118201"/>
                <a:gd name="connsiteX121" fmla="*/ 237190 w 292023"/>
                <a:gd name="connsiteY121" fmla="*/ 113160 h 118201"/>
                <a:gd name="connsiteX122" fmla="*/ 238019 w 292023"/>
                <a:gd name="connsiteY122" fmla="*/ 113496 h 118201"/>
                <a:gd name="connsiteX123" fmla="*/ 267800 w 292023"/>
                <a:gd name="connsiteY123" fmla="*/ 103569 h 118201"/>
                <a:gd name="connsiteX124" fmla="*/ 272282 w 292023"/>
                <a:gd name="connsiteY124" fmla="*/ 100432 h 118201"/>
                <a:gd name="connsiteX125" fmla="*/ 273760 w 292023"/>
                <a:gd name="connsiteY125" fmla="*/ 101575 h 118201"/>
                <a:gd name="connsiteX126" fmla="*/ 283553 w 292023"/>
                <a:gd name="connsiteY126" fmla="*/ 98303 h 118201"/>
                <a:gd name="connsiteX127" fmla="*/ 284337 w 292023"/>
                <a:gd name="connsiteY127" fmla="*/ 100186 h 118201"/>
                <a:gd name="connsiteX128" fmla="*/ 275844 w 292023"/>
                <a:gd name="connsiteY128" fmla="*/ 103166 h 118201"/>
                <a:gd name="connsiteX129" fmla="*/ 288102 w 292023"/>
                <a:gd name="connsiteY129" fmla="*/ 112533 h 118201"/>
                <a:gd name="connsiteX130" fmla="*/ 292023 w 292023"/>
                <a:gd name="connsiteY130" fmla="*/ 114773 h 118201"/>
                <a:gd name="connsiteX131" fmla="*/ 111366 w 292023"/>
                <a:gd name="connsiteY131" fmla="*/ 4190 h 118201"/>
                <a:gd name="connsiteX132" fmla="*/ 0 w 292023"/>
                <a:gd name="connsiteY132" fmla="*/ 118202 h 118201"/>
                <a:gd name="connsiteX133" fmla="*/ 560 w 292023"/>
                <a:gd name="connsiteY133" fmla="*/ 117933 h 118201"/>
                <a:gd name="connsiteX134" fmla="*/ 2353 w 292023"/>
                <a:gd name="connsiteY134" fmla="*/ 117126 h 118201"/>
                <a:gd name="connsiteX135" fmla="*/ 3451 w 292023"/>
                <a:gd name="connsiteY135" fmla="*/ 116611 h 1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92023" h="118201">
                  <a:moveTo>
                    <a:pt x="24111" y="105026"/>
                  </a:moveTo>
                  <a:lnTo>
                    <a:pt x="8739" y="99625"/>
                  </a:lnTo>
                  <a:lnTo>
                    <a:pt x="9501" y="97743"/>
                  </a:lnTo>
                  <a:lnTo>
                    <a:pt x="26823" y="103502"/>
                  </a:lnTo>
                  <a:lnTo>
                    <a:pt x="26823" y="103502"/>
                  </a:lnTo>
                  <a:lnTo>
                    <a:pt x="29063" y="102225"/>
                  </a:lnTo>
                  <a:lnTo>
                    <a:pt x="29960" y="101642"/>
                  </a:lnTo>
                  <a:lnTo>
                    <a:pt x="11092" y="93620"/>
                  </a:lnTo>
                  <a:lnTo>
                    <a:pt x="11899" y="91648"/>
                  </a:lnTo>
                  <a:lnTo>
                    <a:pt x="54026" y="108678"/>
                  </a:lnTo>
                  <a:lnTo>
                    <a:pt x="55415" y="108096"/>
                  </a:lnTo>
                  <a:lnTo>
                    <a:pt x="13736" y="87704"/>
                  </a:lnTo>
                  <a:lnTo>
                    <a:pt x="14677" y="85777"/>
                  </a:lnTo>
                  <a:lnTo>
                    <a:pt x="58933" y="106393"/>
                  </a:lnTo>
                  <a:lnTo>
                    <a:pt x="59561" y="106079"/>
                  </a:lnTo>
                  <a:lnTo>
                    <a:pt x="16627" y="81744"/>
                  </a:lnTo>
                  <a:lnTo>
                    <a:pt x="17523" y="79906"/>
                  </a:lnTo>
                  <a:lnTo>
                    <a:pt x="79504" y="113518"/>
                  </a:lnTo>
                  <a:cubicBezTo>
                    <a:pt x="79997" y="112577"/>
                    <a:pt x="81073" y="110874"/>
                    <a:pt x="81611" y="109956"/>
                  </a:cubicBezTo>
                  <a:cubicBezTo>
                    <a:pt x="66894" y="96230"/>
                    <a:pt x="51440" y="83319"/>
                    <a:pt x="35315" y="71279"/>
                  </a:cubicBezTo>
                  <a:cubicBezTo>
                    <a:pt x="52159" y="82299"/>
                    <a:pt x="69595" y="92383"/>
                    <a:pt x="87549" y="101485"/>
                  </a:cubicBezTo>
                  <a:cubicBezTo>
                    <a:pt x="88512" y="100298"/>
                    <a:pt x="89297" y="99245"/>
                    <a:pt x="90305" y="98214"/>
                  </a:cubicBezTo>
                  <a:lnTo>
                    <a:pt x="37422" y="51672"/>
                  </a:lnTo>
                  <a:lnTo>
                    <a:pt x="38856" y="50215"/>
                  </a:lnTo>
                  <a:lnTo>
                    <a:pt x="81431" y="86584"/>
                  </a:lnTo>
                  <a:lnTo>
                    <a:pt x="41993" y="46989"/>
                  </a:lnTo>
                  <a:lnTo>
                    <a:pt x="43472" y="45465"/>
                  </a:lnTo>
                  <a:lnTo>
                    <a:pt x="87862" y="88354"/>
                  </a:lnTo>
                  <a:lnTo>
                    <a:pt x="46542" y="42507"/>
                  </a:lnTo>
                  <a:lnTo>
                    <a:pt x="48110" y="41073"/>
                  </a:lnTo>
                  <a:lnTo>
                    <a:pt x="86204" y="81968"/>
                  </a:lnTo>
                  <a:lnTo>
                    <a:pt x="51449" y="38048"/>
                  </a:lnTo>
                  <a:lnTo>
                    <a:pt x="52950" y="36681"/>
                  </a:lnTo>
                  <a:lnTo>
                    <a:pt x="97632" y="91066"/>
                  </a:lnTo>
                  <a:cubicBezTo>
                    <a:pt x="98798" y="90057"/>
                    <a:pt x="99739" y="89318"/>
                    <a:pt x="100949" y="88377"/>
                  </a:cubicBezTo>
                  <a:cubicBezTo>
                    <a:pt x="92496" y="70198"/>
                    <a:pt x="83063" y="52492"/>
                    <a:pt x="72692" y="35336"/>
                  </a:cubicBezTo>
                  <a:cubicBezTo>
                    <a:pt x="84127" y="51777"/>
                    <a:pt x="96447" y="67583"/>
                    <a:pt x="109598" y="82685"/>
                  </a:cubicBezTo>
                  <a:cubicBezTo>
                    <a:pt x="110876" y="81968"/>
                    <a:pt x="112198" y="81251"/>
                    <a:pt x="113542" y="80601"/>
                  </a:cubicBezTo>
                  <a:lnTo>
                    <a:pt x="113318" y="80444"/>
                  </a:lnTo>
                  <a:lnTo>
                    <a:pt x="81947" y="17970"/>
                  </a:lnTo>
                  <a:lnTo>
                    <a:pt x="83807" y="17141"/>
                  </a:lnTo>
                  <a:lnTo>
                    <a:pt x="109755" y="66842"/>
                  </a:lnTo>
                  <a:lnTo>
                    <a:pt x="87930" y="15304"/>
                  </a:lnTo>
                  <a:lnTo>
                    <a:pt x="89879" y="14452"/>
                  </a:lnTo>
                  <a:lnTo>
                    <a:pt x="115088" y="70876"/>
                  </a:lnTo>
                  <a:lnTo>
                    <a:pt x="93935" y="12861"/>
                  </a:lnTo>
                  <a:lnTo>
                    <a:pt x="95952" y="12144"/>
                  </a:lnTo>
                  <a:lnTo>
                    <a:pt x="116119" y="64355"/>
                  </a:lnTo>
                  <a:lnTo>
                    <a:pt x="100254" y="10575"/>
                  </a:lnTo>
                  <a:lnTo>
                    <a:pt x="102159" y="9881"/>
                  </a:lnTo>
                  <a:lnTo>
                    <a:pt x="123043" y="76590"/>
                  </a:lnTo>
                  <a:lnTo>
                    <a:pt x="123043" y="76769"/>
                  </a:lnTo>
                  <a:lnTo>
                    <a:pt x="123043" y="76769"/>
                  </a:lnTo>
                  <a:cubicBezTo>
                    <a:pt x="124433" y="76299"/>
                    <a:pt x="125844" y="75873"/>
                    <a:pt x="127256" y="75492"/>
                  </a:cubicBezTo>
                  <a:cubicBezTo>
                    <a:pt x="126221" y="55576"/>
                    <a:pt x="124112" y="35731"/>
                    <a:pt x="120937" y="16043"/>
                  </a:cubicBezTo>
                  <a:cubicBezTo>
                    <a:pt x="125358" y="35476"/>
                    <a:pt x="130826" y="54655"/>
                    <a:pt x="137317" y="73498"/>
                  </a:cubicBezTo>
                  <a:cubicBezTo>
                    <a:pt x="138796" y="73318"/>
                    <a:pt x="140253" y="73184"/>
                    <a:pt x="141799" y="73072"/>
                  </a:cubicBezTo>
                  <a:lnTo>
                    <a:pt x="141799" y="73072"/>
                  </a:lnTo>
                  <a:lnTo>
                    <a:pt x="141978" y="73072"/>
                  </a:lnTo>
                  <a:lnTo>
                    <a:pt x="141866" y="72915"/>
                  </a:lnTo>
                  <a:lnTo>
                    <a:pt x="136242" y="3248"/>
                  </a:lnTo>
                  <a:lnTo>
                    <a:pt x="138281" y="3248"/>
                  </a:lnTo>
                  <a:lnTo>
                    <a:pt x="143704" y="59067"/>
                  </a:lnTo>
                  <a:lnTo>
                    <a:pt x="142785" y="3046"/>
                  </a:lnTo>
                  <a:lnTo>
                    <a:pt x="145026" y="3046"/>
                  </a:lnTo>
                  <a:lnTo>
                    <a:pt x="147154" y="64736"/>
                  </a:lnTo>
                  <a:lnTo>
                    <a:pt x="149395" y="3046"/>
                  </a:lnTo>
                  <a:lnTo>
                    <a:pt x="151524" y="3046"/>
                  </a:lnTo>
                  <a:lnTo>
                    <a:pt x="150583" y="59067"/>
                  </a:lnTo>
                  <a:lnTo>
                    <a:pt x="155580" y="3024"/>
                  </a:lnTo>
                  <a:lnTo>
                    <a:pt x="157597" y="3024"/>
                  </a:lnTo>
                  <a:lnTo>
                    <a:pt x="151972" y="72691"/>
                  </a:lnTo>
                  <a:lnTo>
                    <a:pt x="151972" y="72848"/>
                  </a:lnTo>
                  <a:lnTo>
                    <a:pt x="151972" y="72848"/>
                  </a:lnTo>
                  <a:cubicBezTo>
                    <a:pt x="153429" y="72848"/>
                    <a:pt x="154885" y="73094"/>
                    <a:pt x="156319" y="73251"/>
                  </a:cubicBezTo>
                  <a:cubicBezTo>
                    <a:pt x="162795" y="54429"/>
                    <a:pt x="168256" y="35272"/>
                    <a:pt x="172677" y="15864"/>
                  </a:cubicBezTo>
                  <a:cubicBezTo>
                    <a:pt x="169502" y="35507"/>
                    <a:pt x="167393" y="55307"/>
                    <a:pt x="166358" y="75178"/>
                  </a:cubicBezTo>
                  <a:cubicBezTo>
                    <a:pt x="167792" y="75559"/>
                    <a:pt x="169204" y="75962"/>
                    <a:pt x="170593" y="76433"/>
                  </a:cubicBezTo>
                  <a:lnTo>
                    <a:pt x="191410" y="9970"/>
                  </a:lnTo>
                  <a:lnTo>
                    <a:pt x="193338" y="10665"/>
                  </a:lnTo>
                  <a:lnTo>
                    <a:pt x="177450" y="64445"/>
                  </a:lnTo>
                  <a:lnTo>
                    <a:pt x="197618" y="12211"/>
                  </a:lnTo>
                  <a:lnTo>
                    <a:pt x="199612" y="12951"/>
                  </a:lnTo>
                  <a:lnTo>
                    <a:pt x="178481" y="70943"/>
                  </a:lnTo>
                  <a:lnTo>
                    <a:pt x="203578" y="14542"/>
                  </a:lnTo>
                  <a:lnTo>
                    <a:pt x="205528" y="15416"/>
                  </a:lnTo>
                  <a:lnTo>
                    <a:pt x="183680" y="66954"/>
                  </a:lnTo>
                  <a:lnTo>
                    <a:pt x="209628" y="17253"/>
                  </a:lnTo>
                  <a:lnTo>
                    <a:pt x="211488" y="18060"/>
                  </a:lnTo>
                  <a:lnTo>
                    <a:pt x="180229" y="80466"/>
                  </a:lnTo>
                  <a:lnTo>
                    <a:pt x="180229" y="80466"/>
                  </a:lnTo>
                  <a:cubicBezTo>
                    <a:pt x="181528" y="81094"/>
                    <a:pt x="182783" y="81766"/>
                    <a:pt x="184016" y="82461"/>
                  </a:cubicBezTo>
                  <a:cubicBezTo>
                    <a:pt x="197098" y="67448"/>
                    <a:pt x="209357" y="51739"/>
                    <a:pt x="220743" y="35404"/>
                  </a:cubicBezTo>
                  <a:cubicBezTo>
                    <a:pt x="210437" y="52474"/>
                    <a:pt x="201064" y="70091"/>
                    <a:pt x="192665" y="88175"/>
                  </a:cubicBezTo>
                  <a:cubicBezTo>
                    <a:pt x="193853" y="89071"/>
                    <a:pt x="195041" y="90012"/>
                    <a:pt x="196183" y="90998"/>
                  </a:cubicBezTo>
                  <a:lnTo>
                    <a:pt x="240328" y="37219"/>
                  </a:lnTo>
                  <a:lnTo>
                    <a:pt x="241851" y="38563"/>
                  </a:lnTo>
                  <a:lnTo>
                    <a:pt x="206962" y="82394"/>
                  </a:lnTo>
                  <a:lnTo>
                    <a:pt x="245056" y="41521"/>
                  </a:lnTo>
                  <a:lnTo>
                    <a:pt x="246647" y="42933"/>
                  </a:lnTo>
                  <a:lnTo>
                    <a:pt x="205438" y="88802"/>
                  </a:lnTo>
                  <a:lnTo>
                    <a:pt x="249829" y="45891"/>
                  </a:lnTo>
                  <a:lnTo>
                    <a:pt x="251307" y="47437"/>
                  </a:lnTo>
                  <a:lnTo>
                    <a:pt x="211757" y="87032"/>
                  </a:lnTo>
                  <a:lnTo>
                    <a:pt x="254445" y="50664"/>
                  </a:lnTo>
                  <a:lnTo>
                    <a:pt x="255856" y="52098"/>
                  </a:lnTo>
                  <a:lnTo>
                    <a:pt x="203623" y="98124"/>
                  </a:lnTo>
                  <a:lnTo>
                    <a:pt x="203623" y="98124"/>
                  </a:lnTo>
                  <a:cubicBezTo>
                    <a:pt x="204519" y="99132"/>
                    <a:pt x="205416" y="100186"/>
                    <a:pt x="206267" y="101239"/>
                  </a:cubicBezTo>
                  <a:cubicBezTo>
                    <a:pt x="224082" y="92182"/>
                    <a:pt x="241390" y="82166"/>
                    <a:pt x="258120" y="71234"/>
                  </a:cubicBezTo>
                  <a:cubicBezTo>
                    <a:pt x="242116" y="83211"/>
                    <a:pt x="226773" y="96047"/>
                    <a:pt x="212160" y="109687"/>
                  </a:cubicBezTo>
                  <a:cubicBezTo>
                    <a:pt x="212810" y="110762"/>
                    <a:pt x="213841" y="112600"/>
                    <a:pt x="214401" y="113698"/>
                  </a:cubicBezTo>
                  <a:lnTo>
                    <a:pt x="275508" y="80444"/>
                  </a:lnTo>
                  <a:lnTo>
                    <a:pt x="276405" y="82259"/>
                  </a:lnTo>
                  <a:lnTo>
                    <a:pt x="227689" y="109978"/>
                  </a:lnTo>
                  <a:lnTo>
                    <a:pt x="278421" y="86360"/>
                  </a:lnTo>
                  <a:lnTo>
                    <a:pt x="279340" y="88287"/>
                  </a:lnTo>
                  <a:lnTo>
                    <a:pt x="232104" y="111300"/>
                  </a:lnTo>
                  <a:lnTo>
                    <a:pt x="233000" y="111614"/>
                  </a:lnTo>
                  <a:lnTo>
                    <a:pt x="281088" y="92164"/>
                  </a:lnTo>
                  <a:lnTo>
                    <a:pt x="281895" y="94158"/>
                  </a:lnTo>
                  <a:lnTo>
                    <a:pt x="237190" y="113160"/>
                  </a:lnTo>
                  <a:lnTo>
                    <a:pt x="238019" y="113496"/>
                  </a:lnTo>
                  <a:lnTo>
                    <a:pt x="267800" y="103569"/>
                  </a:lnTo>
                  <a:lnTo>
                    <a:pt x="272282" y="100432"/>
                  </a:lnTo>
                  <a:lnTo>
                    <a:pt x="273760" y="101575"/>
                  </a:lnTo>
                  <a:lnTo>
                    <a:pt x="283553" y="98303"/>
                  </a:lnTo>
                  <a:lnTo>
                    <a:pt x="284337" y="100186"/>
                  </a:lnTo>
                  <a:lnTo>
                    <a:pt x="275844" y="103166"/>
                  </a:lnTo>
                  <a:lnTo>
                    <a:pt x="288102" y="112533"/>
                  </a:lnTo>
                  <a:lnTo>
                    <a:pt x="292023" y="114773"/>
                  </a:lnTo>
                  <a:cubicBezTo>
                    <a:pt x="272674" y="34350"/>
                    <a:pt x="191789" y="-15160"/>
                    <a:pt x="111366" y="4190"/>
                  </a:cubicBezTo>
                  <a:cubicBezTo>
                    <a:pt x="55427" y="17649"/>
                    <a:pt x="12142" y="61962"/>
                    <a:pt x="0" y="118202"/>
                  </a:cubicBezTo>
                  <a:lnTo>
                    <a:pt x="560" y="117933"/>
                  </a:lnTo>
                  <a:lnTo>
                    <a:pt x="2353" y="117126"/>
                  </a:lnTo>
                  <a:lnTo>
                    <a:pt x="3451" y="116611"/>
                  </a:lnTo>
                  <a:close/>
                </a:path>
              </a:pathLst>
            </a:custGeom>
            <a:solidFill>
              <a:srgbClr val="E3A82B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60C422-2EF1-486E-BADB-10813BFAF1DB}"/>
                </a:ext>
              </a:extLst>
            </p:cNvPr>
            <p:cNvSpPr/>
            <p:nvPr/>
          </p:nvSpPr>
          <p:spPr>
            <a:xfrm>
              <a:off x="308733" y="6523559"/>
              <a:ext cx="299440" cy="96489"/>
            </a:xfrm>
            <a:custGeom>
              <a:avLst/>
              <a:gdLst>
                <a:gd name="connsiteX0" fmla="*/ 2465 w 299440"/>
                <a:gd name="connsiteY0" fmla="*/ 73611 h 96489"/>
                <a:gd name="connsiteX1" fmla="*/ 43001 w 299440"/>
                <a:gd name="connsiteY1" fmla="*/ 69129 h 96489"/>
                <a:gd name="connsiteX2" fmla="*/ 207544 w 299440"/>
                <a:gd name="connsiteY2" fmla="*/ 96490 h 96489"/>
                <a:gd name="connsiteX3" fmla="*/ 297177 w 299440"/>
                <a:gd name="connsiteY3" fmla="*/ 72356 h 96489"/>
                <a:gd name="connsiteX4" fmla="*/ 295317 w 299440"/>
                <a:gd name="connsiteY4" fmla="*/ 11339 h 96489"/>
                <a:gd name="connsiteX5" fmla="*/ 274993 w 299440"/>
                <a:gd name="connsiteY5" fmla="*/ 0 h 96489"/>
                <a:gd name="connsiteX6" fmla="*/ 251151 w 299440"/>
                <a:gd name="connsiteY6" fmla="*/ 16739 h 96489"/>
                <a:gd name="connsiteX7" fmla="*/ 235106 w 299440"/>
                <a:gd name="connsiteY7" fmla="*/ 10487 h 96489"/>
                <a:gd name="connsiteX8" fmla="*/ 196161 w 299440"/>
                <a:gd name="connsiteY8" fmla="*/ 35651 h 96489"/>
                <a:gd name="connsiteX9" fmla="*/ 183388 w 299440"/>
                <a:gd name="connsiteY9" fmla="*/ 26397 h 96489"/>
                <a:gd name="connsiteX10" fmla="*/ 169585 w 299440"/>
                <a:gd name="connsiteY10" fmla="*/ 23663 h 96489"/>
                <a:gd name="connsiteX11" fmla="*/ 151188 w 299440"/>
                <a:gd name="connsiteY11" fmla="*/ 10218 h 96489"/>
                <a:gd name="connsiteX12" fmla="*/ 130079 w 299440"/>
                <a:gd name="connsiteY12" fmla="*/ 24716 h 96489"/>
                <a:gd name="connsiteX13" fmla="*/ 105722 w 299440"/>
                <a:gd name="connsiteY13" fmla="*/ 38385 h 96489"/>
                <a:gd name="connsiteX14" fmla="*/ 77308 w 299440"/>
                <a:gd name="connsiteY14" fmla="*/ 16515 h 96489"/>
                <a:gd name="connsiteX15" fmla="*/ 64580 w 299440"/>
                <a:gd name="connsiteY15" fmla="*/ 3070 h 96489"/>
                <a:gd name="connsiteX16" fmla="*/ 53780 w 299440"/>
                <a:gd name="connsiteY16" fmla="*/ 8403 h 96489"/>
                <a:gd name="connsiteX17" fmla="*/ 53331 w 299440"/>
                <a:gd name="connsiteY17" fmla="*/ 8403 h 96489"/>
                <a:gd name="connsiteX18" fmla="*/ 44906 w 299440"/>
                <a:gd name="connsiteY18" fmla="*/ 6028 h 96489"/>
                <a:gd name="connsiteX19" fmla="*/ 34755 w 299440"/>
                <a:gd name="connsiteY19" fmla="*/ 560 h 96489"/>
                <a:gd name="connsiteX20" fmla="*/ 3877 w 299440"/>
                <a:gd name="connsiteY20" fmla="*/ 14565 h 96489"/>
                <a:gd name="connsiteX21" fmla="*/ 3316 w 299440"/>
                <a:gd name="connsiteY21" fmla="*/ 14834 h 96489"/>
                <a:gd name="connsiteX22" fmla="*/ 2465 w 299440"/>
                <a:gd name="connsiteY22" fmla="*/ 73544 h 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9440" h="96489">
                  <a:moveTo>
                    <a:pt x="2465" y="73611"/>
                  </a:moveTo>
                  <a:cubicBezTo>
                    <a:pt x="15830" y="71000"/>
                    <a:pt x="29389" y="69501"/>
                    <a:pt x="43001" y="69129"/>
                  </a:cubicBezTo>
                  <a:cubicBezTo>
                    <a:pt x="91582" y="69129"/>
                    <a:pt x="158784" y="96490"/>
                    <a:pt x="207544" y="96490"/>
                  </a:cubicBezTo>
                  <a:cubicBezTo>
                    <a:pt x="243397" y="96490"/>
                    <a:pt x="278197" y="86675"/>
                    <a:pt x="297177" y="72356"/>
                  </a:cubicBezTo>
                  <a:cubicBezTo>
                    <a:pt x="300729" y="52103"/>
                    <a:pt x="300095" y="31338"/>
                    <a:pt x="295317" y="11339"/>
                  </a:cubicBezTo>
                  <a:lnTo>
                    <a:pt x="274993" y="0"/>
                  </a:lnTo>
                  <a:lnTo>
                    <a:pt x="251151" y="16739"/>
                  </a:lnTo>
                  <a:lnTo>
                    <a:pt x="235106" y="10487"/>
                  </a:lnTo>
                  <a:cubicBezTo>
                    <a:pt x="229661" y="13221"/>
                    <a:pt x="196161" y="35651"/>
                    <a:pt x="196161" y="35651"/>
                  </a:cubicBezTo>
                  <a:lnTo>
                    <a:pt x="183388" y="26397"/>
                  </a:lnTo>
                  <a:lnTo>
                    <a:pt x="169585" y="23663"/>
                  </a:lnTo>
                  <a:lnTo>
                    <a:pt x="151188" y="10218"/>
                  </a:lnTo>
                  <a:lnTo>
                    <a:pt x="130079" y="24716"/>
                  </a:lnTo>
                  <a:cubicBezTo>
                    <a:pt x="130079" y="24716"/>
                    <a:pt x="106528" y="38385"/>
                    <a:pt x="105722" y="38385"/>
                  </a:cubicBezTo>
                  <a:cubicBezTo>
                    <a:pt x="104915" y="38385"/>
                    <a:pt x="77308" y="16515"/>
                    <a:pt x="77308" y="16515"/>
                  </a:cubicBezTo>
                  <a:lnTo>
                    <a:pt x="64580" y="3070"/>
                  </a:lnTo>
                  <a:cubicBezTo>
                    <a:pt x="62340" y="4437"/>
                    <a:pt x="53780" y="8403"/>
                    <a:pt x="53780" y="8403"/>
                  </a:cubicBezTo>
                  <a:lnTo>
                    <a:pt x="53331" y="8403"/>
                  </a:lnTo>
                  <a:lnTo>
                    <a:pt x="44906" y="6028"/>
                  </a:lnTo>
                  <a:lnTo>
                    <a:pt x="34755" y="560"/>
                  </a:lnTo>
                  <a:lnTo>
                    <a:pt x="3877" y="14565"/>
                  </a:lnTo>
                  <a:lnTo>
                    <a:pt x="3316" y="14834"/>
                  </a:lnTo>
                  <a:cubicBezTo>
                    <a:pt x="-798" y="34161"/>
                    <a:pt x="-1087" y="54107"/>
                    <a:pt x="2465" y="73544"/>
                  </a:cubicBezTo>
                  <a:close/>
                </a:path>
              </a:pathLst>
            </a:custGeom>
            <a:solidFill>
              <a:srgbClr val="65799E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36C629-9260-4BB4-B4EF-B3B81B0A33AC}"/>
                </a:ext>
              </a:extLst>
            </p:cNvPr>
            <p:cNvSpPr/>
            <p:nvPr/>
          </p:nvSpPr>
          <p:spPr>
            <a:xfrm>
              <a:off x="708966" y="6419562"/>
              <a:ext cx="3473" cy="329691"/>
            </a:xfrm>
            <a:custGeom>
              <a:avLst/>
              <a:gdLst>
                <a:gd name="connsiteX0" fmla="*/ 0 w 3473"/>
                <a:gd name="connsiteY0" fmla="*/ 0 h 329691"/>
                <a:gd name="connsiteX1" fmla="*/ 3473 w 3473"/>
                <a:gd name="connsiteY1" fmla="*/ 0 h 329691"/>
                <a:gd name="connsiteX2" fmla="*/ 3473 w 3473"/>
                <a:gd name="connsiteY2" fmla="*/ 329691 h 329691"/>
                <a:gd name="connsiteX3" fmla="*/ 0 w 3473"/>
                <a:gd name="connsiteY3" fmla="*/ 329691 h 3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3" h="329691">
                  <a:moveTo>
                    <a:pt x="0" y="0"/>
                  </a:moveTo>
                  <a:lnTo>
                    <a:pt x="3473" y="0"/>
                  </a:lnTo>
                  <a:lnTo>
                    <a:pt x="3473" y="329691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chemeClr val="bg1"/>
            </a:solidFill>
            <a:ln w="2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7CA3-7CAF-4F9A-AE63-614E4C5B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2349000"/>
            <a:ext cx="6120000" cy="1260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00" y="3969000"/>
            <a:ext cx="5040000" cy="12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038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8BE7298A-AC4B-4E43-A782-FA8F9DF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0"/>
          <a:stretch/>
        </p:blipFill>
        <p:spPr>
          <a:xfrm>
            <a:off x="4144675" y="0"/>
            <a:ext cx="80473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3FE3E-D7D3-446C-B448-3EC47C8DC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alpha val="75000"/>
                </a:schemeClr>
              </a:gs>
              <a:gs pos="3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BD0FB418-C9D1-4F23-ABBD-646C04013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00" y="6309001"/>
            <a:ext cx="1216763" cy="549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F1950-3DFA-4247-9066-64E4CE43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000" y="4509000"/>
            <a:ext cx="3960000" cy="14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246C4-ACD0-43E1-A579-D3D863F0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DC81D6-5A85-41C4-9E09-CBF427351682}"/>
              </a:ext>
            </a:extLst>
          </p:cNvPr>
          <p:cNvGrpSpPr/>
          <p:nvPr userDrawn="1"/>
        </p:nvGrpSpPr>
        <p:grpSpPr>
          <a:xfrm>
            <a:off x="-1" y="2889000"/>
            <a:ext cx="6342535" cy="1080000"/>
            <a:chOff x="20000" y="2529000"/>
            <a:chExt cx="5285446" cy="900000"/>
          </a:xfrm>
          <a:solidFill>
            <a:schemeClr val="accent6">
              <a:lumMod val="7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AF4BE-5171-4CE3-8463-B6B603E4F537}"/>
                </a:ext>
              </a:extLst>
            </p:cNvPr>
            <p:cNvSpPr/>
            <p:nvPr/>
          </p:nvSpPr>
          <p:spPr>
            <a:xfrm>
              <a:off x="4296000" y="2529000"/>
              <a:ext cx="1009446" cy="900000"/>
            </a:xfrm>
            <a:custGeom>
              <a:avLst/>
              <a:gdLst>
                <a:gd name="connsiteX0" fmla="*/ 0 w 7692000"/>
                <a:gd name="connsiteY0" fmla="*/ 0 h 6858000"/>
                <a:gd name="connsiteX1" fmla="*/ 7006355 w 7692000"/>
                <a:gd name="connsiteY1" fmla="*/ 0 h 6858000"/>
                <a:gd name="connsiteX2" fmla="*/ 7152072 w 7692000"/>
                <a:gd name="connsiteY2" fmla="*/ 369569 h 6858000"/>
                <a:gd name="connsiteX3" fmla="*/ 7692000 w 7692000"/>
                <a:gd name="connsiteY3" fmla="*/ 3429000 h 6858000"/>
                <a:gd name="connsiteX4" fmla="*/ 7152072 w 7692000"/>
                <a:gd name="connsiteY4" fmla="*/ 6488431 h 6858000"/>
                <a:gd name="connsiteX5" fmla="*/ 7006355 w 7692000"/>
                <a:gd name="connsiteY5" fmla="*/ 6858000 h 6858000"/>
                <a:gd name="connsiteX6" fmla="*/ 0 w 7692000"/>
                <a:gd name="connsiteY6" fmla="*/ 6858000 h 6858000"/>
                <a:gd name="connsiteX7" fmla="*/ 0 w 7692000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92000" h="6858000">
                  <a:moveTo>
                    <a:pt x="0" y="0"/>
                  </a:moveTo>
                  <a:lnTo>
                    <a:pt x="7006355" y="0"/>
                  </a:lnTo>
                  <a:lnTo>
                    <a:pt x="7152072" y="369569"/>
                  </a:lnTo>
                  <a:cubicBezTo>
                    <a:pt x="7501371" y="1323548"/>
                    <a:pt x="7692000" y="2354012"/>
                    <a:pt x="7692000" y="3429000"/>
                  </a:cubicBezTo>
                  <a:cubicBezTo>
                    <a:pt x="7692000" y="4503988"/>
                    <a:pt x="7501371" y="5534452"/>
                    <a:pt x="7152072" y="6488431"/>
                  </a:cubicBezTo>
                  <a:lnTo>
                    <a:pt x="7006355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08000" rtlCol="0" anchor="t">
              <a:noAutofit/>
            </a:bodyPr>
            <a:lstStyle/>
            <a:p>
              <a:pPr algn="l">
                <a:spcBef>
                  <a:spcPts val="1200"/>
                </a:spcBef>
              </a:pPr>
              <a:endParaRPr lang="en-CA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D0DFB-A8AC-4D5C-AFA2-34F9F0BFE4DA}"/>
                </a:ext>
              </a:extLst>
            </p:cNvPr>
            <p:cNvSpPr/>
            <p:nvPr/>
          </p:nvSpPr>
          <p:spPr>
            <a:xfrm>
              <a:off x="20000" y="2529000"/>
              <a:ext cx="4995999" cy="90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60000">
                  <a:schemeClr val="accent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08000" rtlCol="0" anchor="t">
              <a:noAutofit/>
            </a:bodyPr>
            <a:lstStyle/>
            <a:p>
              <a:pPr algn="l">
                <a:spcBef>
                  <a:spcPts val="1200"/>
                </a:spcBef>
              </a:pPr>
              <a:endParaRPr lang="en-CA" sz="160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7A2DA47-940E-4936-AD40-4E2F37CF0363}"/>
              </a:ext>
            </a:extLst>
          </p:cNvPr>
          <p:cNvSpPr txBox="1">
            <a:spLocks/>
          </p:cNvSpPr>
          <p:nvPr userDrawn="1"/>
        </p:nvSpPr>
        <p:spPr>
          <a:xfrm>
            <a:off x="2136000" y="2979000"/>
            <a:ext cx="39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Thank you.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45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08E9E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D4E5C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9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0890-3615-4004-A9FF-69289659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D6C0-72CE-426C-8D2C-708D1D34C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202E-B35D-4D4A-AD78-B2CDC64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5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4ABD-3102-4E9F-A1CC-82E8F4DE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88BE-CE2F-4B13-B842-E36A9C195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000" y="1809001"/>
            <a:ext cx="486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68DDC-F672-4AAB-BFBF-B8812F4BB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809001"/>
            <a:ext cx="486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F367A-B579-43CB-9507-F296C6D1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6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7879-23AD-4776-9978-473B4DEF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369000"/>
            <a:ext cx="1008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2D663-0063-4EF6-948A-3011F766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999" y="1808999"/>
            <a:ext cx="4860001" cy="69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6FCD4-71AF-48D1-A54D-FC7773ED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999" y="2505075"/>
            <a:ext cx="4860001" cy="362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F379E-C6FE-4F1D-B992-D3CE5CF05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808999"/>
            <a:ext cx="4860000" cy="69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C6434-8AE0-45A3-AF80-D74BDF73E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0" y="2505075"/>
            <a:ext cx="4860000" cy="362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12466-9DA9-4D1D-92A2-0F58460D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38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258B-E64B-454A-9544-51B08D86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74FD-A6BD-4F64-8955-E82B22A3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3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469BB-F85B-4329-B11B-1C0257EA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6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109E-E489-40A9-A4F3-AA0A5CB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549000"/>
            <a:ext cx="3960000" cy="162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23F-EB48-4667-991D-B96BD588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000" y="1089000"/>
            <a:ext cx="6120000" cy="48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0C3FF-94B6-49AB-B347-357C45DE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6000" y="2169000"/>
            <a:ext cx="3960000" cy="37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2B7EB-840D-4772-9DC5-3D50ED7D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794058-09C9-4B44-ACC8-C6F72B5B3207}"/>
              </a:ext>
            </a:extLst>
          </p:cNvPr>
          <p:cNvSpPr/>
          <p:nvPr userDrawn="1"/>
        </p:nvSpPr>
        <p:spPr>
          <a:xfrm>
            <a:off x="0" y="6309000"/>
            <a:ext cx="11676000" cy="549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72AB99-24B3-49BA-9198-81666212E425}"/>
              </a:ext>
            </a:extLst>
          </p:cNvPr>
          <p:cNvSpPr/>
          <p:nvPr userDrawn="1"/>
        </p:nvSpPr>
        <p:spPr>
          <a:xfrm rot="10800000">
            <a:off x="11576236" y="6308997"/>
            <a:ext cx="615764" cy="549002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CBEBB-CD11-4F20-8407-24B38B7A55B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E222E-07EC-480D-8EF3-D20CB26F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369000"/>
            <a:ext cx="100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9C8C-92B6-4220-8CA0-54981454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1809001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937D-46B9-4BA6-AE7D-2C01BBFD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6000" y="6400938"/>
            <a:ext cx="12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C7BD3084-DE0A-41A9-8AF7-7F8D749D32C4}" type="datetime1">
              <a:rPr lang="en-CA" smtClean="0"/>
              <a:t>2022-08-15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A33E-1C23-41DF-A4F1-99ADD4BA5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00938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40DC-9696-449D-A534-7D23ECFC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00" y="6452695"/>
            <a:ext cx="436338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426804C8-578B-4970-8056-3DF9342854B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9F63F-2C46-4E18-BB86-0BF6722A42C1}"/>
              </a:ext>
            </a:extLst>
          </p:cNvPr>
          <p:cNvSpPr txBox="1"/>
          <p:nvPr userDrawn="1"/>
        </p:nvSpPr>
        <p:spPr>
          <a:xfrm>
            <a:off x="11626829" y="6388744"/>
            <a:ext cx="534680" cy="389513"/>
          </a:xfrm>
          <a:prstGeom prst="ellipse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fld id="{1DF3D546-D4EB-454B-94A2-BC56EDCB777C}" type="slidenum">
              <a:rPr lang="en-CA" sz="1200" smtClean="0"/>
              <a:pPr lvl="0"/>
              <a:t>‹#›</a:t>
            </a:fld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7013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BC Sans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5600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60363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1950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794058-09C9-4B44-ACC8-C6F72B5B3207}"/>
              </a:ext>
            </a:extLst>
          </p:cNvPr>
          <p:cNvSpPr/>
          <p:nvPr userDrawn="1"/>
        </p:nvSpPr>
        <p:spPr>
          <a:xfrm>
            <a:off x="0" y="6309000"/>
            <a:ext cx="11676000" cy="549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72AB99-24B3-49BA-9198-81666212E425}"/>
              </a:ext>
            </a:extLst>
          </p:cNvPr>
          <p:cNvSpPr/>
          <p:nvPr userDrawn="1"/>
        </p:nvSpPr>
        <p:spPr>
          <a:xfrm rot="10800000">
            <a:off x="11576236" y="6308997"/>
            <a:ext cx="615764" cy="549002"/>
          </a:xfrm>
          <a:custGeom>
            <a:avLst/>
            <a:gdLst>
              <a:gd name="connsiteX0" fmla="*/ 0 w 7692000"/>
              <a:gd name="connsiteY0" fmla="*/ 0 h 6858000"/>
              <a:gd name="connsiteX1" fmla="*/ 7006355 w 7692000"/>
              <a:gd name="connsiteY1" fmla="*/ 0 h 6858000"/>
              <a:gd name="connsiteX2" fmla="*/ 7152072 w 7692000"/>
              <a:gd name="connsiteY2" fmla="*/ 369569 h 6858000"/>
              <a:gd name="connsiteX3" fmla="*/ 7692000 w 7692000"/>
              <a:gd name="connsiteY3" fmla="*/ 3429000 h 6858000"/>
              <a:gd name="connsiteX4" fmla="*/ 7152072 w 7692000"/>
              <a:gd name="connsiteY4" fmla="*/ 6488431 h 6858000"/>
              <a:gd name="connsiteX5" fmla="*/ 7006355 w 7692000"/>
              <a:gd name="connsiteY5" fmla="*/ 6858000 h 6858000"/>
              <a:gd name="connsiteX6" fmla="*/ 0 w 7692000"/>
              <a:gd name="connsiteY6" fmla="*/ 6858000 h 6858000"/>
              <a:gd name="connsiteX7" fmla="*/ 0 w 76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2000" h="6858000">
                <a:moveTo>
                  <a:pt x="0" y="0"/>
                </a:moveTo>
                <a:lnTo>
                  <a:pt x="7006355" y="0"/>
                </a:lnTo>
                <a:lnTo>
                  <a:pt x="7152072" y="369569"/>
                </a:lnTo>
                <a:cubicBezTo>
                  <a:pt x="7501371" y="1323548"/>
                  <a:pt x="7692000" y="2354012"/>
                  <a:pt x="7692000" y="3429000"/>
                </a:cubicBezTo>
                <a:cubicBezTo>
                  <a:pt x="7692000" y="4503988"/>
                  <a:pt x="7501371" y="5534452"/>
                  <a:pt x="7152072" y="6488431"/>
                </a:cubicBezTo>
                <a:lnTo>
                  <a:pt x="70063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l">
              <a:spcBef>
                <a:spcPts val="1200"/>
              </a:spcBef>
            </a:pPr>
            <a:endParaRPr lang="en-CA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CBEBB-CD11-4F20-8407-24B38B7A55B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6000" y="6309000"/>
            <a:ext cx="1216763" cy="549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E222E-07EC-480D-8EF3-D20CB26F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369000"/>
            <a:ext cx="100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9C8C-92B6-4220-8CA0-54981454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1809001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937D-46B9-4BA6-AE7D-2C01BBFD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6000" y="6400938"/>
            <a:ext cx="12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C7BD3084-DE0A-41A9-8AF7-7F8D749D32C4}" type="datetime1">
              <a:rPr lang="en-CA" smtClean="0"/>
              <a:t>2022-08-15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A33E-1C23-41DF-A4F1-99ADD4BA5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00938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40DC-9696-449D-A534-7D23ECFC6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00" y="6452695"/>
            <a:ext cx="436338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426804C8-578B-4970-8056-3DF9342854B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9F63F-2C46-4E18-BB86-0BF6722A42C1}"/>
              </a:ext>
            </a:extLst>
          </p:cNvPr>
          <p:cNvSpPr txBox="1"/>
          <p:nvPr userDrawn="1"/>
        </p:nvSpPr>
        <p:spPr>
          <a:xfrm>
            <a:off x="11626829" y="6388744"/>
            <a:ext cx="534680" cy="389513"/>
          </a:xfrm>
          <a:prstGeom prst="ellipse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fld id="{1DF3D546-D4EB-454B-94A2-BC56EDCB777C}" type="slidenum">
              <a:rPr lang="en-CA" sz="1200" smtClean="0"/>
              <a:pPr lvl="0"/>
              <a:t>‹#›</a:t>
            </a:fld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816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BC Sans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5600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60363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1950" algn="l" defTabSz="914400" rtl="0" eaLnBrk="1" latinLnBrk="0" hangingPunct="1">
        <a:lnSpc>
          <a:spcPct val="100000"/>
        </a:lnSpc>
        <a:spcBef>
          <a:spcPts val="500"/>
        </a:spcBef>
        <a:buFont typeface="BC Sans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C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14C38A-1124-4C7A-84DC-927D86FC1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1718999"/>
            <a:ext cx="6480000" cy="2908419"/>
          </a:xfrm>
        </p:spPr>
        <p:txBody>
          <a:bodyPr>
            <a:normAutofit/>
          </a:bodyPr>
          <a:lstStyle/>
          <a:p>
            <a:r>
              <a:rPr lang="en-US" sz="3600" dirty="0"/>
              <a:t>Community Overdose Response </a:t>
            </a:r>
            <a:br>
              <a:rPr lang="en-US" sz="3600" dirty="0"/>
            </a:br>
            <a:br>
              <a:rPr lang="en-US" sz="2700" i="1" dirty="0"/>
            </a:br>
            <a:br>
              <a:rPr lang="en-US" sz="2700" i="1" dirty="0"/>
            </a:br>
            <a:r>
              <a:rPr lang="en-US" sz="2000" dirty="0"/>
              <a:t>Christie Wall, A/Director, Overdose Community Response, OERC</a:t>
            </a:r>
            <a:endParaRPr lang="en-C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48761-4226-E417-8C2D-B0303A474F5C}"/>
              </a:ext>
            </a:extLst>
          </p:cNvPr>
          <p:cNvSpPr txBox="1"/>
          <p:nvPr/>
        </p:nvSpPr>
        <p:spPr>
          <a:xfrm>
            <a:off x="1056000" y="5874587"/>
            <a:ext cx="229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August 18</a:t>
            </a:r>
            <a:r>
              <a:rPr lang="en-CA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2022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20ACC-BE53-1E9C-4DCB-76F67FC7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28000"/>
            <a:ext cx="6794635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South Surrey/White Rock: Men In Trades Videos</a:t>
            </a:r>
          </a:p>
        </p:txBody>
      </p:sp>
      <p:pic>
        <p:nvPicPr>
          <p:cNvPr id="6" name="Picture 5" descr="A couple of men wearing hard hats&#10;&#10;Description automatically generated with low confidence">
            <a:extLst>
              <a:ext uri="{FF2B5EF4-FFF2-40B4-BE49-F238E27FC236}">
                <a16:creationId xmlns:a16="http://schemas.microsoft.com/office/drawing/2014/main" id="{1279613B-4993-7736-DFCC-42A14FE9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9" b="17763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94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ED7D-D01D-6602-7CCC-C9C5C5B5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CFBDB-D863-5E87-423E-C92C7F2D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 recent evaluation of the provincial response noted that one key enabling factor of the Provincial response is its regional and community partners.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CATs are a valued element of the overdose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How can the OERC further support your CATs to lead community-based, multi-sectoral collaboration throughout BC?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Some examples: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CA" sz="1800" dirty="0"/>
              <a:t>Information on policy direction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CA" sz="1800" dirty="0"/>
              <a:t>Direct consultation on specific issues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CA" sz="1800" dirty="0"/>
              <a:t>Written resources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CA" sz="1800" dirty="0"/>
              <a:t>Connections with other organizations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72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393-4575-4E3A-B867-C72AC2D8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Territorial Acknowledgement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5393-4575-4E3A-B867-C72AC2D8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200" y="986673"/>
            <a:ext cx="4993681" cy="30900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z="3600" dirty="0"/>
              <a:t>International Overdose Awareness Day </a:t>
            </a:r>
            <a:endParaRPr 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F90292-D4CE-256C-DB92-9DE09F3D3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/>
          <a:stretch/>
        </p:blipFill>
        <p:spPr bwMode="auto">
          <a:xfrm>
            <a:off x="1" y="2"/>
            <a:ext cx="6629399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3F1DF-F2EF-1F94-DF53-F67F6BC5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CA" sz="4000" dirty="0"/>
              <a:t>Overdose Emergency Response Center (OERC)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4F3F-6EC6-F113-EF52-722E599E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The OERC was launched on December 1, 2017, to </a:t>
            </a:r>
            <a:r>
              <a:rPr lang="en-US" sz="2000" dirty="0"/>
              <a:t>combat the drug toxicity crisis and spearhead urgent action to save lives.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Brings together experts and provincial, health authority, municipal, Indigenous, and community resources to tackle the toxic drug crisis.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Supports community-based response through engagement, funding, coordination, policy, research, and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community sector, including CATs, are an invaluable partner in the Provincial response, and have grown significantly.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DB88-F784-EBD4-3A8A-AEFCC7BC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Community-Led Initiatives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BB6AB4-0B48-FB95-938D-4A59EEC40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77928"/>
              </p:ext>
            </p:extLst>
          </p:nvPr>
        </p:nvGraphicFramePr>
        <p:xfrm>
          <a:off x="1055688" y="1809750"/>
          <a:ext cx="10080625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04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485B3A-5207-4605-9170-6864E19B3C4B}"/>
              </a:ext>
            </a:extLst>
          </p:cNvPr>
          <p:cNvSpPr/>
          <p:nvPr/>
        </p:nvSpPr>
        <p:spPr>
          <a:xfrm>
            <a:off x="0" y="3856059"/>
            <a:ext cx="12192000" cy="509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C Sans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7DFD22-19D8-489F-B7B7-5ED49306F673}"/>
              </a:ext>
            </a:extLst>
          </p:cNvPr>
          <p:cNvSpPr/>
          <p:nvPr/>
        </p:nvSpPr>
        <p:spPr>
          <a:xfrm>
            <a:off x="676090" y="2528406"/>
            <a:ext cx="3051465" cy="29729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0" i="0" u="none" strike="noStrike" kern="1200" cap="none" spc="0" normalizeH="0" baseline="0" noProof="0" dirty="0">
                <a:ln>
                  <a:noFill/>
                </a:ln>
                <a:solidFill>
                  <a:srgbClr val="395965"/>
                </a:solidFill>
                <a:effectLst/>
                <a:uLnTx/>
                <a:uFillTx/>
                <a:latin typeface="BC Sans"/>
                <a:ea typeface="+mn-ea"/>
                <a:cs typeface="+mn-cs"/>
              </a:rPr>
              <a:t>Involving people who use drugs in health promotion in BC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395965"/>
              </a:solidFill>
              <a:effectLst/>
              <a:uLnTx/>
              <a:uFillTx/>
              <a:latin typeface="BC Sans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3EFB57D-6FEA-4E95-A39E-07121F4E6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133" y="-21649"/>
            <a:ext cx="10080625" cy="1058637"/>
          </a:xfrm>
        </p:spPr>
        <p:txBody>
          <a:bodyPr/>
          <a:lstStyle/>
          <a:p>
            <a:r>
              <a:rPr lang="en-US" dirty="0"/>
              <a:t>The Provincial Peer Network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AE93F4-EA3D-44FC-3976-DFCA39AF57CA}"/>
              </a:ext>
            </a:extLst>
          </p:cNvPr>
          <p:cNvSpPr/>
          <p:nvPr/>
        </p:nvSpPr>
        <p:spPr>
          <a:xfrm>
            <a:off x="4570268" y="2528406"/>
            <a:ext cx="3051465" cy="29729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0" i="0" u="none" strike="noStrike" kern="1200" cap="none" spc="0" normalizeH="0" baseline="0" noProof="0" dirty="0">
                <a:ln>
                  <a:noFill/>
                </a:ln>
                <a:solidFill>
                  <a:srgbClr val="395965"/>
                </a:solidFill>
                <a:effectLst/>
                <a:uLnTx/>
                <a:uFillTx/>
                <a:latin typeface="BC Sans"/>
                <a:ea typeface="+mn-ea"/>
                <a:cs typeface="+mn-cs"/>
              </a:rPr>
              <a:t>Engaging their expertise to inform the provincial response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395965"/>
              </a:solidFill>
              <a:effectLst/>
              <a:uLnTx/>
              <a:uFillTx/>
              <a:latin typeface="BC Sans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5AFB30-3761-B190-8C38-96E1373D32EF}"/>
              </a:ext>
            </a:extLst>
          </p:cNvPr>
          <p:cNvSpPr/>
          <p:nvPr/>
        </p:nvSpPr>
        <p:spPr>
          <a:xfrm>
            <a:off x="8464446" y="2528408"/>
            <a:ext cx="3051464" cy="2972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0" i="0" u="none" strike="noStrike" kern="1200" cap="none" spc="0" normalizeH="0" baseline="0" noProof="0" dirty="0">
                <a:ln>
                  <a:noFill/>
                </a:ln>
                <a:solidFill>
                  <a:srgbClr val="395965"/>
                </a:solidFill>
                <a:effectLst/>
                <a:uLnTx/>
                <a:uFillTx/>
                <a:latin typeface="BC Sans"/>
                <a:ea typeface="+mn-ea"/>
                <a:cs typeface="+mn-cs"/>
              </a:rPr>
              <a:t>Ensuring equitable representation in the response, from people who use drugs across BC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395965"/>
              </a:solidFill>
              <a:effectLst/>
              <a:uLnTx/>
              <a:uFillTx/>
              <a:latin typeface="BC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51149-6A06-0480-5D69-9BDD497C268F}"/>
              </a:ext>
            </a:extLst>
          </p:cNvPr>
          <p:cNvSpPr txBox="1"/>
          <p:nvPr/>
        </p:nvSpPr>
        <p:spPr>
          <a:xfrm>
            <a:off x="371959" y="867711"/>
            <a:ext cx="1139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>
                <a:solidFill>
                  <a:srgbClr val="395965"/>
                </a:solidFill>
                <a:latin typeface="BC Sans"/>
              </a:rPr>
              <a:t>T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395965"/>
                </a:solidFill>
                <a:effectLst/>
                <a:uLnTx/>
                <a:uFillTx/>
                <a:latin typeface="BC Sans"/>
                <a:ea typeface="+mn-ea"/>
                <a:cs typeface="+mn-cs"/>
              </a:rPr>
              <a:t>he purpose of the PPN is to ensure that the provincial overdose emergency response is responsive to the needs of people who use substances, through: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95965"/>
              </a:solidFill>
              <a:effectLst/>
              <a:uLnTx/>
              <a:uFillTx/>
              <a:latin typeface="BC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64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842D-FBDE-C178-C5BC-EADE3B0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Local Leadership United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D101B1-AFA0-BFDF-FF4C-49D75D1B1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987032"/>
              </p:ext>
            </p:extLst>
          </p:nvPr>
        </p:nvGraphicFramePr>
        <p:xfrm>
          <a:off x="1055688" y="1366787"/>
          <a:ext cx="10080625" cy="476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15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2D4C23-E076-1164-86D3-7FD06D8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CATs – Priority Areas</a:t>
            </a:r>
            <a:endParaRPr lang="en-US" sz="4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D8A881-DDB7-E5AE-9590-2E4A85F75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14812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E56CA-8E64-1F3D-3E97-387FF7BD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Nelson Castlegar CAT: OPS and e-OPS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48A2308F-5EBC-34EF-7628-FDA4CE548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9757" y="467208"/>
            <a:ext cx="609108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90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313132"/>
      </a:dk1>
      <a:lt1>
        <a:srgbClr val="FFFFFF"/>
      </a:lt1>
      <a:dk2>
        <a:srgbClr val="234075"/>
      </a:dk2>
      <a:lt2>
        <a:srgbClr val="F2F2F2"/>
      </a:lt2>
      <a:accent1>
        <a:srgbClr val="2E4E5C"/>
      </a:accent1>
      <a:accent2>
        <a:srgbClr val="618E9E"/>
      </a:accent2>
      <a:accent3>
        <a:srgbClr val="7C9F7A"/>
      </a:accent3>
      <a:accent4>
        <a:srgbClr val="D5A755"/>
      </a:accent4>
      <a:accent5>
        <a:srgbClr val="D2704E"/>
      </a:accent5>
      <a:accent6>
        <a:srgbClr val="28B7B8"/>
      </a:accent6>
      <a:hlink>
        <a:srgbClr val="1A5A96"/>
      </a:hlink>
      <a:folHlink>
        <a:srgbClr val="695095"/>
      </a:folHlink>
    </a:clrScheme>
    <a:fontScheme name="MMHA -  BC Sans">
      <a:majorFont>
        <a:latin typeface="BC Sans"/>
        <a:ea typeface=""/>
        <a:cs typeface=""/>
      </a:majorFont>
      <a:minorFont>
        <a:latin typeface="B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44000" tIns="108000" rIns="144000" bIns="108000" rtlCol="0" anchor="t"/>
      <a:lstStyle>
        <a:defPPr algn="l">
          <a:spcBef>
            <a:spcPts val="1200"/>
          </a:spcBef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313132"/>
      </a:dk1>
      <a:lt1>
        <a:srgbClr val="FFFFFF"/>
      </a:lt1>
      <a:dk2>
        <a:srgbClr val="234075"/>
      </a:dk2>
      <a:lt2>
        <a:srgbClr val="F2F2F2"/>
      </a:lt2>
      <a:accent1>
        <a:srgbClr val="2E4E5C"/>
      </a:accent1>
      <a:accent2>
        <a:srgbClr val="618E9E"/>
      </a:accent2>
      <a:accent3>
        <a:srgbClr val="7C9F7A"/>
      </a:accent3>
      <a:accent4>
        <a:srgbClr val="D5A755"/>
      </a:accent4>
      <a:accent5>
        <a:srgbClr val="D2704E"/>
      </a:accent5>
      <a:accent6>
        <a:srgbClr val="28B7B8"/>
      </a:accent6>
      <a:hlink>
        <a:srgbClr val="1A5A96"/>
      </a:hlink>
      <a:folHlink>
        <a:srgbClr val="695095"/>
      </a:folHlink>
    </a:clrScheme>
    <a:fontScheme name="MMHA -  BC Sans">
      <a:majorFont>
        <a:latin typeface="BC Sans"/>
        <a:ea typeface=""/>
        <a:cs typeface=""/>
      </a:majorFont>
      <a:minorFont>
        <a:latin typeface="B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44000" tIns="108000" rIns="144000" bIns="108000" rtlCol="0" anchor="t"/>
      <a:lstStyle>
        <a:defPPr algn="l">
          <a:spcBef>
            <a:spcPts val="1200"/>
          </a:spcBef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585</Words>
  <Application>Microsoft Office PowerPoint</Application>
  <PresentationFormat>Widescreen</PresentationFormat>
  <Paragraphs>59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BC Sans</vt:lpstr>
      <vt:lpstr>Calibri</vt:lpstr>
      <vt:lpstr>Noto Sans</vt:lpstr>
      <vt:lpstr>UICTFontTextStyleBody</vt:lpstr>
      <vt:lpstr>1_Office Theme</vt:lpstr>
      <vt:lpstr>2_Office Theme</vt:lpstr>
      <vt:lpstr>Community Overdose Response    Christie Wall, A/Director, Overdose Community Response, OERC</vt:lpstr>
      <vt:lpstr>Territorial Acknowledgement</vt:lpstr>
      <vt:lpstr>International Overdose Awareness Day </vt:lpstr>
      <vt:lpstr>Overdose Emergency Response Center (OERC)</vt:lpstr>
      <vt:lpstr>Community-Led Initiatives </vt:lpstr>
      <vt:lpstr>The Provincial Peer Network</vt:lpstr>
      <vt:lpstr>Local Leadership United </vt:lpstr>
      <vt:lpstr>CATs – Priority Areas</vt:lpstr>
      <vt:lpstr>Nelson Castlegar CAT: OPS and e-OPS</vt:lpstr>
      <vt:lpstr>South Surrey/White Rock: Men In Trades Videos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Overdose Emergency Response Centre  Presentation to Child &amp; Youth Mental Health Policy Division</dc:title>
  <dc:creator>Ryker, Dalia MMHA:EX</dc:creator>
  <cp:lastModifiedBy>Tapp, Christine MMHA:EX</cp:lastModifiedBy>
  <cp:revision>21</cp:revision>
  <dcterms:created xsi:type="dcterms:W3CDTF">2022-07-14T21:04:53Z</dcterms:created>
  <dcterms:modified xsi:type="dcterms:W3CDTF">2022-08-15T14:01:13Z</dcterms:modified>
</cp:coreProperties>
</file>