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4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87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F171-1C0A-456B-AEAC-AF199F82EE3C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ABD22-AC33-4041-9282-72F9C3DA72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899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053C7A-8CDC-462D-B2B6-1182CCB88C1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556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0EFE-920F-4286-9012-50A937542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02896-F8FA-4B8C-8130-43E63846F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65CF7-F5CC-4CA1-9A76-7BFD92AA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54CF6-7D36-40CE-A821-0627501D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E62C-E379-4AFF-B869-447DCD6CB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14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1FE95-EA15-415E-8698-5DD79774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F14FD-E166-40EC-81C4-AAA1B062D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0CE86-DBBB-4A89-B122-2AA119FB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224A-2FFE-425D-9D9A-E2C5F178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208DC-82CE-4A17-88A7-DCC4E961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632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5DD95E-62CF-4942-929C-F1F6E2874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70DDB-3E74-4BA8-A5A4-D9F6AD118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3430-214C-4B0F-B081-C2F09178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0C658-CAA7-416A-AC61-D5B6B3EEB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14945-74A2-447A-AECB-CE590735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53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93128-AE7A-469A-B7D8-7BF920DAC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3422C-4DB3-44E5-B04D-D687943D2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EEE4C-E22D-498B-8737-D2EB8898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318BE-C18C-4065-AC3C-59342DEE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57100-CC83-4264-80E7-267AA9F7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7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962C-AD3C-4D92-B934-72D43295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37349-A374-4095-A43E-D01C0B6C9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035ED-7F1B-45D8-8740-B8C14617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05CD0-2829-46A2-A2E6-24AD7BFA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3852D-A7E7-45A4-BF69-9A6AC119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04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E34DB-8B16-4948-8269-A5755AE7A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E2A1D-DCCC-4D77-B764-9E1F41CD8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4443D-D3EF-4910-A1BE-FA0A727E2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8E286-09D1-400D-9A33-CA06928B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4E5AD-14C8-42B9-A36C-5E7FDB10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986B9-7D45-4E87-AC9A-4E148B42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48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A879-04B3-43A8-8AF9-C096DEE5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1B336-7F9C-4153-AF41-9FBDEAF7B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D796B-0835-473D-A57D-EBC361369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76F4B-D6E7-489D-9A5E-4C0CB39A2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24D4C2-C975-4F59-B496-70DD5AE5B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5A7200-A1C2-4708-A8D2-667E2655C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88F54-C3B2-4A3C-8BED-2B849132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BD0D2-2292-4E70-A770-728A3D78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233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19FD-57E8-4F10-B4E4-CA14032F2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085D3-9F5F-4889-9199-11C2C5F3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12F48-8D93-43F8-9EF4-D1DEE2D1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184D1-7C09-4A57-B7B1-E99EB00F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420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1524E1-1EF3-47D7-AAB6-7C18D1FA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47D3D-A467-406A-86DC-055A7FE8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A28C9-74D6-4C6C-A6AB-F64CD90B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7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75595-3572-45C6-B77A-4884A127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9F02D-FAB1-4AF3-8BA8-B9828CBC1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6D92B-FA4C-4CD8-8BEC-22F4530C5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B5E76-2D11-481D-BF59-142BDA1B2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422BB-61DE-49B2-BEB8-40BD14D8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AEFEF-5AAC-47A0-B97A-3665C5FA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62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C4D67-6B64-445D-8BD4-8B33D17C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05AE6-3E1E-4F0A-ADFC-7C797A957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BB867-B7AE-4AEB-85DE-6B83FA25A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A8474-A661-42A9-A4A1-D7D49E22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94600-6CAD-4D42-8B78-F919CE534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35DDD-5C27-4FA8-80B4-A98D9DFE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69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79F5E-20F1-49EF-B02F-1C3B6D97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D813C-FC93-45EB-9AC2-67BA0318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CE5C5-C328-4968-AF15-6A8CD3266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58AB-51AC-489E-BC4E-837AAFFA54B0}" type="datetimeFigureOut">
              <a:rPr lang="en-CA" smtClean="0"/>
              <a:t>2021-12-01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9B52E-0310-4192-A5EA-E1934AE71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1E77B-9151-45BC-8AA5-4D1C0EE0B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0D96-DC67-454C-8619-AB0290840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06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hyperlink" Target="WhatMattersToYouBC.ca" TargetMode="External"/><Relationship Id="rId4" Type="http://schemas.openxmlformats.org/officeDocument/2006/relationships/hyperlink" Target="mailto:whatmatterstoyou@bcpsqc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52"/>
            <a:ext cx="9144000" cy="6856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9"/>
            <a:ext cx="7772400" cy="936103"/>
          </a:xfrm>
        </p:spPr>
        <p:txBody>
          <a:bodyPr>
            <a:normAutofit/>
          </a:bodyPr>
          <a:lstStyle/>
          <a:p>
            <a:r>
              <a:rPr lang="en-CA" sz="4800" b="1" dirty="0">
                <a:solidFill>
                  <a:srgbClr val="000000"/>
                </a:solidFill>
                <a:latin typeface="+mn-lt"/>
              </a:rPr>
              <a:t>WHAT MATTERS TO YOU?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1080120"/>
          </a:xfrm>
        </p:spPr>
        <p:txBody>
          <a:bodyPr>
            <a:noAutofit/>
          </a:bodyPr>
          <a:lstStyle/>
          <a:p>
            <a:r>
              <a:rPr lang="en-CA" sz="3600" b="1" dirty="0">
                <a:solidFill>
                  <a:srgbClr val="7F7871"/>
                </a:solidFill>
              </a:rPr>
              <a:t>Asking this simple question can have a big impact on care! </a:t>
            </a:r>
          </a:p>
          <a:p>
            <a:endParaRPr lang="en-CA" sz="1800" b="1" dirty="0">
              <a:solidFill>
                <a:srgbClr val="7F7871"/>
              </a:solidFill>
            </a:endParaRPr>
          </a:p>
          <a:p>
            <a:r>
              <a:rPr lang="en-CA" sz="1800" b="1" dirty="0">
                <a:solidFill>
                  <a:srgbClr val="7F7871"/>
                </a:solidFill>
              </a:rPr>
              <a:t>For more information on this Council initiative please contact: </a:t>
            </a:r>
            <a:r>
              <a:rPr lang="en-CA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whatmatterstoyou@bcpsqc.ca</a:t>
            </a:r>
            <a:r>
              <a:rPr lang="en-CA" sz="1800" b="1" dirty="0">
                <a:solidFill>
                  <a:srgbClr val="0070C0"/>
                </a:solidFill>
              </a:rPr>
              <a:t> </a:t>
            </a:r>
            <a:r>
              <a:rPr lang="en-CA" sz="1800" b="1" dirty="0">
                <a:solidFill>
                  <a:srgbClr val="7F7871"/>
                </a:solidFill>
              </a:rPr>
              <a:t>or visit: </a:t>
            </a:r>
            <a:r>
              <a:rPr lang="en-CA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WhatMattersToYouBC.ca</a:t>
            </a:r>
            <a:endParaRPr lang="en-CA" sz="1800" b="1" dirty="0">
              <a:solidFill>
                <a:srgbClr val="0070C0"/>
              </a:solidFill>
            </a:endParaRPr>
          </a:p>
          <a:p>
            <a:endParaRPr lang="en-CA" sz="1800" b="1" dirty="0">
              <a:solidFill>
                <a:srgbClr val="7F787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3" t="32507" r="71671" b="20613"/>
          <a:stretch/>
        </p:blipFill>
        <p:spPr bwMode="auto">
          <a:xfrm>
            <a:off x="5796136" y="116632"/>
            <a:ext cx="2016224" cy="75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CA4E082B-2584-4C77-93AA-B2D2A34DD8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16632"/>
            <a:ext cx="2418036" cy="75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8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MATTERS TO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MATTERS TO YOU?</dc:title>
  <dc:creator>Leslie Chan</dc:creator>
  <cp:lastModifiedBy>Leslie Chan</cp:lastModifiedBy>
  <cp:revision>5</cp:revision>
  <dcterms:created xsi:type="dcterms:W3CDTF">2021-11-27T00:38:06Z</dcterms:created>
  <dcterms:modified xsi:type="dcterms:W3CDTF">2021-12-02T00:20:40Z</dcterms:modified>
</cp:coreProperties>
</file>